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58" r:id="rId7"/>
    <p:sldId id="293" r:id="rId8"/>
    <p:sldId id="290" r:id="rId9"/>
    <p:sldId id="264" r:id="rId10"/>
    <p:sldId id="268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8" autoAdjust="0"/>
    <p:restoredTop sz="93204" autoAdjust="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7A7D3A-4F44-4494-8929-2B4BA76B6FFB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C38BB22-1E10-4F8F-B40E-57A1C437E8B9}">
      <dgm:prSet phldrT="[Text]" custT="1"/>
      <dgm:spPr/>
      <dgm:t>
        <a:bodyPr/>
        <a:lstStyle/>
        <a:p>
          <a:r>
            <a:rPr lang="en-US" sz="2000" dirty="0"/>
            <a:t>Planning</a:t>
          </a:r>
          <a:endParaRPr lang="en-US" sz="1400" dirty="0"/>
        </a:p>
      </dgm:t>
    </dgm:pt>
    <dgm:pt modelId="{4196E7EB-3A25-4F3E-94E8-BF1BA1C0C328}" type="parTrans" cxnId="{1763EF51-610C-458B-9D50-68683FAEBD34}">
      <dgm:prSet/>
      <dgm:spPr/>
      <dgm:t>
        <a:bodyPr/>
        <a:lstStyle/>
        <a:p>
          <a:endParaRPr lang="en-US"/>
        </a:p>
      </dgm:t>
    </dgm:pt>
    <dgm:pt modelId="{00F50A85-E213-4489-8F59-6C8E675B084D}" type="sibTrans" cxnId="{1763EF51-610C-458B-9D50-68683FAEBD34}">
      <dgm:prSet/>
      <dgm:spPr/>
      <dgm:t>
        <a:bodyPr/>
        <a:lstStyle/>
        <a:p>
          <a:endParaRPr lang="en-US"/>
        </a:p>
      </dgm:t>
    </dgm:pt>
    <dgm:pt modelId="{BA48C905-7DE5-4A88-908D-F54A354FCF2A}">
      <dgm:prSet phldrT="[Text]" custT="1"/>
      <dgm:spPr/>
      <dgm:t>
        <a:bodyPr/>
        <a:lstStyle/>
        <a:p>
          <a:r>
            <a:rPr lang="en-US" sz="2000" dirty="0"/>
            <a:t>Design</a:t>
          </a:r>
          <a:endParaRPr lang="en-US" sz="1400" dirty="0"/>
        </a:p>
      </dgm:t>
    </dgm:pt>
    <dgm:pt modelId="{7EF647FC-08C7-47CD-AAAC-2C77DBDDB188}" type="parTrans" cxnId="{F6CF3838-3145-4FF7-87BE-7D6AB9CAEE7D}">
      <dgm:prSet/>
      <dgm:spPr/>
      <dgm:t>
        <a:bodyPr/>
        <a:lstStyle/>
        <a:p>
          <a:endParaRPr lang="en-US"/>
        </a:p>
      </dgm:t>
    </dgm:pt>
    <dgm:pt modelId="{1496F492-1C1B-4F80-8DCB-B4F6168A90FD}" type="sibTrans" cxnId="{F6CF3838-3145-4FF7-87BE-7D6AB9CAEE7D}">
      <dgm:prSet/>
      <dgm:spPr/>
      <dgm:t>
        <a:bodyPr/>
        <a:lstStyle/>
        <a:p>
          <a:endParaRPr lang="en-US"/>
        </a:p>
      </dgm:t>
    </dgm:pt>
    <dgm:pt modelId="{6CB90B3C-0697-4A6B-ACE6-495574463B3B}">
      <dgm:prSet phldrT="[Text]" custT="1"/>
      <dgm:spPr/>
      <dgm:t>
        <a:bodyPr/>
        <a:lstStyle/>
        <a:p>
          <a:r>
            <a:rPr lang="en-US" sz="2000" dirty="0"/>
            <a:t>Coding</a:t>
          </a:r>
        </a:p>
      </dgm:t>
    </dgm:pt>
    <dgm:pt modelId="{93B01470-412C-4AAE-8F9B-E25367615CC4}" type="parTrans" cxnId="{4D58F8FD-70CB-4699-B132-C9785232C3F6}">
      <dgm:prSet/>
      <dgm:spPr/>
      <dgm:t>
        <a:bodyPr/>
        <a:lstStyle/>
        <a:p>
          <a:endParaRPr lang="en-US"/>
        </a:p>
      </dgm:t>
    </dgm:pt>
    <dgm:pt modelId="{B406C4B5-2E35-4CE7-9F4D-A985E5242524}" type="sibTrans" cxnId="{4D58F8FD-70CB-4699-B132-C9785232C3F6}">
      <dgm:prSet/>
      <dgm:spPr/>
      <dgm:t>
        <a:bodyPr/>
        <a:lstStyle/>
        <a:p>
          <a:endParaRPr lang="en-US"/>
        </a:p>
      </dgm:t>
    </dgm:pt>
    <dgm:pt modelId="{E336BF9C-F746-416F-8871-386DF6F851BF}">
      <dgm:prSet phldrT="[Text]" custT="1"/>
      <dgm:spPr/>
      <dgm:t>
        <a:bodyPr/>
        <a:lstStyle/>
        <a:p>
          <a:r>
            <a:rPr lang="en-US" sz="2000" dirty="0"/>
            <a:t>Testing</a:t>
          </a:r>
        </a:p>
      </dgm:t>
    </dgm:pt>
    <dgm:pt modelId="{13673F0B-4557-41D0-8103-3DF6DBD9027C}" type="parTrans" cxnId="{E0550BBB-8A64-4D06-A1D1-E2E94F1D4406}">
      <dgm:prSet/>
      <dgm:spPr/>
      <dgm:t>
        <a:bodyPr/>
        <a:lstStyle/>
        <a:p>
          <a:endParaRPr lang="en-US"/>
        </a:p>
      </dgm:t>
    </dgm:pt>
    <dgm:pt modelId="{ED75C5B2-F2A3-42AC-BAD6-92C79C57B057}" type="sibTrans" cxnId="{E0550BBB-8A64-4D06-A1D1-E2E94F1D4406}">
      <dgm:prSet/>
      <dgm:spPr/>
      <dgm:t>
        <a:bodyPr/>
        <a:lstStyle/>
        <a:p>
          <a:endParaRPr lang="en-US"/>
        </a:p>
      </dgm:t>
    </dgm:pt>
    <dgm:pt modelId="{ADE53D59-35F5-41CF-95E9-503795BB99B1}">
      <dgm:prSet phldrT="[Text]" custT="1"/>
      <dgm:spPr/>
      <dgm:t>
        <a:bodyPr/>
        <a:lstStyle/>
        <a:p>
          <a:r>
            <a:rPr lang="en-US" sz="1400" dirty="0"/>
            <a:t>Deployment</a:t>
          </a:r>
        </a:p>
      </dgm:t>
    </dgm:pt>
    <dgm:pt modelId="{0B46015D-E3FD-47FD-A033-80D9ABE2E675}" type="parTrans" cxnId="{D551DBEE-C60F-4875-A009-87147F305E85}">
      <dgm:prSet/>
      <dgm:spPr/>
      <dgm:t>
        <a:bodyPr/>
        <a:lstStyle/>
        <a:p>
          <a:endParaRPr lang="en-US"/>
        </a:p>
      </dgm:t>
    </dgm:pt>
    <dgm:pt modelId="{F2EC9AA7-CC3D-41EF-B311-DAB81789A782}" type="sibTrans" cxnId="{D551DBEE-C60F-4875-A009-87147F305E85}">
      <dgm:prSet/>
      <dgm:spPr/>
      <dgm:t>
        <a:bodyPr/>
        <a:lstStyle/>
        <a:p>
          <a:endParaRPr lang="en-US"/>
        </a:p>
      </dgm:t>
    </dgm:pt>
    <dgm:pt modelId="{F024D4BF-07AF-40AF-BF55-0758A6617395}">
      <dgm:prSet phldrT="[Text]" custT="1"/>
      <dgm:spPr/>
      <dgm:t>
        <a:bodyPr/>
        <a:lstStyle/>
        <a:p>
          <a:r>
            <a:rPr lang="en-US" sz="1600" dirty="0"/>
            <a:t>Operation</a:t>
          </a:r>
          <a:endParaRPr lang="en-US" sz="1700" dirty="0"/>
        </a:p>
      </dgm:t>
    </dgm:pt>
    <dgm:pt modelId="{7DF5D332-A9CB-42CF-A752-CF15C76C4112}" type="parTrans" cxnId="{27110164-DC20-45E8-AF27-0CFBE1AE6C7C}">
      <dgm:prSet/>
      <dgm:spPr/>
      <dgm:t>
        <a:bodyPr/>
        <a:lstStyle/>
        <a:p>
          <a:endParaRPr lang="en-US"/>
        </a:p>
      </dgm:t>
    </dgm:pt>
    <dgm:pt modelId="{A01D1F71-FC79-489D-8898-006F39664565}" type="sibTrans" cxnId="{27110164-DC20-45E8-AF27-0CFBE1AE6C7C}">
      <dgm:prSet/>
      <dgm:spPr/>
      <dgm:t>
        <a:bodyPr/>
        <a:lstStyle/>
        <a:p>
          <a:endParaRPr lang="en-US"/>
        </a:p>
      </dgm:t>
    </dgm:pt>
    <dgm:pt modelId="{0CE02782-920C-4A8F-9E81-5D5BE2ACC58F}">
      <dgm:prSet phldrT="[Text]" custT="1"/>
      <dgm:spPr/>
      <dgm:t>
        <a:bodyPr/>
        <a:lstStyle/>
        <a:p>
          <a:r>
            <a:rPr lang="en-US" sz="1600" dirty="0"/>
            <a:t>Monitoring</a:t>
          </a:r>
          <a:endParaRPr lang="en-US" sz="1050" dirty="0"/>
        </a:p>
      </dgm:t>
    </dgm:pt>
    <dgm:pt modelId="{8F45B241-904C-44CD-977A-213271D31E6D}" type="parTrans" cxnId="{A2B1855E-9C06-4528-885B-D91164E28136}">
      <dgm:prSet/>
      <dgm:spPr/>
      <dgm:t>
        <a:bodyPr/>
        <a:lstStyle/>
        <a:p>
          <a:endParaRPr lang="en-US"/>
        </a:p>
      </dgm:t>
    </dgm:pt>
    <dgm:pt modelId="{5E06F904-000F-41AA-95A3-A5D00A4E12EE}" type="sibTrans" cxnId="{A2B1855E-9C06-4528-885B-D91164E28136}">
      <dgm:prSet/>
      <dgm:spPr/>
      <dgm:t>
        <a:bodyPr/>
        <a:lstStyle/>
        <a:p>
          <a:endParaRPr lang="en-US"/>
        </a:p>
      </dgm:t>
    </dgm:pt>
    <dgm:pt modelId="{64814B7E-A2EA-4373-965A-819E34111127}" type="pres">
      <dgm:prSet presAssocID="{F87A7D3A-4F44-4494-8929-2B4BA76B6FFB}" presName="cycle" presStyleCnt="0">
        <dgm:presLayoutVars>
          <dgm:dir/>
          <dgm:resizeHandles val="exact"/>
        </dgm:presLayoutVars>
      </dgm:prSet>
      <dgm:spPr/>
    </dgm:pt>
    <dgm:pt modelId="{D16E67E9-AAEC-4D2B-9279-55CC73BD7C45}" type="pres">
      <dgm:prSet presAssocID="{2C38BB22-1E10-4F8F-B40E-57A1C437E8B9}" presName="node" presStyleLbl="node1" presStyleIdx="0" presStyleCnt="7">
        <dgm:presLayoutVars>
          <dgm:bulletEnabled val="1"/>
        </dgm:presLayoutVars>
      </dgm:prSet>
      <dgm:spPr/>
    </dgm:pt>
    <dgm:pt modelId="{B318500F-E311-4539-BE21-F2A04484196B}" type="pres">
      <dgm:prSet presAssocID="{00F50A85-E213-4489-8F59-6C8E675B084D}" presName="sibTrans" presStyleLbl="sibTrans2D1" presStyleIdx="0" presStyleCnt="7"/>
      <dgm:spPr/>
    </dgm:pt>
    <dgm:pt modelId="{6F4A34F6-84F7-4907-851E-35B45F4260D5}" type="pres">
      <dgm:prSet presAssocID="{00F50A85-E213-4489-8F59-6C8E675B084D}" presName="connectorText" presStyleLbl="sibTrans2D1" presStyleIdx="0" presStyleCnt="7"/>
      <dgm:spPr/>
    </dgm:pt>
    <dgm:pt modelId="{C834FED6-9B10-4369-9A3F-D44F28F4360B}" type="pres">
      <dgm:prSet presAssocID="{BA48C905-7DE5-4A88-908D-F54A354FCF2A}" presName="node" presStyleLbl="node1" presStyleIdx="1" presStyleCnt="7">
        <dgm:presLayoutVars>
          <dgm:bulletEnabled val="1"/>
        </dgm:presLayoutVars>
      </dgm:prSet>
      <dgm:spPr/>
    </dgm:pt>
    <dgm:pt modelId="{B39A84A6-AFB3-4D23-BE0A-7E457836BBED}" type="pres">
      <dgm:prSet presAssocID="{1496F492-1C1B-4F80-8DCB-B4F6168A90FD}" presName="sibTrans" presStyleLbl="sibTrans2D1" presStyleIdx="1" presStyleCnt="7"/>
      <dgm:spPr/>
    </dgm:pt>
    <dgm:pt modelId="{C9A86D7F-CE60-4E2F-B7C4-110D5F903A91}" type="pres">
      <dgm:prSet presAssocID="{1496F492-1C1B-4F80-8DCB-B4F6168A90FD}" presName="connectorText" presStyleLbl="sibTrans2D1" presStyleIdx="1" presStyleCnt="7"/>
      <dgm:spPr/>
    </dgm:pt>
    <dgm:pt modelId="{4CAD559A-5A3E-4079-83CA-D5DF065B2380}" type="pres">
      <dgm:prSet presAssocID="{6CB90B3C-0697-4A6B-ACE6-495574463B3B}" presName="node" presStyleLbl="node1" presStyleIdx="2" presStyleCnt="7" custRadScaleRad="99778" custRadScaleInc="-2222">
        <dgm:presLayoutVars>
          <dgm:bulletEnabled val="1"/>
        </dgm:presLayoutVars>
      </dgm:prSet>
      <dgm:spPr/>
    </dgm:pt>
    <dgm:pt modelId="{2E68B82A-3B12-4992-B5D8-CA61E9056663}" type="pres">
      <dgm:prSet presAssocID="{B406C4B5-2E35-4CE7-9F4D-A985E5242524}" presName="sibTrans" presStyleLbl="sibTrans2D1" presStyleIdx="2" presStyleCnt="7"/>
      <dgm:spPr/>
    </dgm:pt>
    <dgm:pt modelId="{070F5FCF-A52D-41E3-ABF9-B72099BF0EA2}" type="pres">
      <dgm:prSet presAssocID="{B406C4B5-2E35-4CE7-9F4D-A985E5242524}" presName="connectorText" presStyleLbl="sibTrans2D1" presStyleIdx="2" presStyleCnt="7"/>
      <dgm:spPr/>
    </dgm:pt>
    <dgm:pt modelId="{6F4DC9E4-7113-4F66-ADC4-2E9FA30DFB1A}" type="pres">
      <dgm:prSet presAssocID="{E336BF9C-F746-416F-8871-386DF6F851BF}" presName="node" presStyleLbl="node1" presStyleIdx="3" presStyleCnt="7">
        <dgm:presLayoutVars>
          <dgm:bulletEnabled val="1"/>
        </dgm:presLayoutVars>
      </dgm:prSet>
      <dgm:spPr/>
    </dgm:pt>
    <dgm:pt modelId="{33D4DDE3-87AD-453E-A75D-F8D7EDDC6B21}" type="pres">
      <dgm:prSet presAssocID="{ED75C5B2-F2A3-42AC-BAD6-92C79C57B057}" presName="sibTrans" presStyleLbl="sibTrans2D1" presStyleIdx="3" presStyleCnt="7"/>
      <dgm:spPr/>
    </dgm:pt>
    <dgm:pt modelId="{F6F2E13B-C64C-4D0D-B6EF-39F8DEA3E374}" type="pres">
      <dgm:prSet presAssocID="{ED75C5B2-F2A3-42AC-BAD6-92C79C57B057}" presName="connectorText" presStyleLbl="sibTrans2D1" presStyleIdx="3" presStyleCnt="7"/>
      <dgm:spPr/>
    </dgm:pt>
    <dgm:pt modelId="{F7CF003A-892A-4D73-9F44-51093B14BA2C}" type="pres">
      <dgm:prSet presAssocID="{ADE53D59-35F5-41CF-95E9-503795BB99B1}" presName="node" presStyleLbl="node1" presStyleIdx="4" presStyleCnt="7">
        <dgm:presLayoutVars>
          <dgm:bulletEnabled val="1"/>
        </dgm:presLayoutVars>
      </dgm:prSet>
      <dgm:spPr/>
    </dgm:pt>
    <dgm:pt modelId="{C786C6B3-E9F5-4CB8-B695-D75F1177F94E}" type="pres">
      <dgm:prSet presAssocID="{F2EC9AA7-CC3D-41EF-B311-DAB81789A782}" presName="sibTrans" presStyleLbl="sibTrans2D1" presStyleIdx="4" presStyleCnt="7"/>
      <dgm:spPr/>
    </dgm:pt>
    <dgm:pt modelId="{DD2E46F2-7F20-4784-98DF-D838F7319B34}" type="pres">
      <dgm:prSet presAssocID="{F2EC9AA7-CC3D-41EF-B311-DAB81789A782}" presName="connectorText" presStyleLbl="sibTrans2D1" presStyleIdx="4" presStyleCnt="7"/>
      <dgm:spPr/>
    </dgm:pt>
    <dgm:pt modelId="{DFABB5B5-F889-49F4-83FA-F18C4EAD2D87}" type="pres">
      <dgm:prSet presAssocID="{F024D4BF-07AF-40AF-BF55-0758A6617395}" presName="node" presStyleLbl="node1" presStyleIdx="5" presStyleCnt="7">
        <dgm:presLayoutVars>
          <dgm:bulletEnabled val="1"/>
        </dgm:presLayoutVars>
      </dgm:prSet>
      <dgm:spPr/>
    </dgm:pt>
    <dgm:pt modelId="{563E51FB-A669-4381-AC78-5D2329CC7C8A}" type="pres">
      <dgm:prSet presAssocID="{A01D1F71-FC79-489D-8898-006F39664565}" presName="sibTrans" presStyleLbl="sibTrans2D1" presStyleIdx="5" presStyleCnt="7"/>
      <dgm:spPr/>
    </dgm:pt>
    <dgm:pt modelId="{4ED33CCD-F630-4947-A237-ECB5BA0A939E}" type="pres">
      <dgm:prSet presAssocID="{A01D1F71-FC79-489D-8898-006F39664565}" presName="connectorText" presStyleLbl="sibTrans2D1" presStyleIdx="5" presStyleCnt="7"/>
      <dgm:spPr/>
    </dgm:pt>
    <dgm:pt modelId="{E63936EE-6A24-480D-8DE3-95145AA2BABF}" type="pres">
      <dgm:prSet presAssocID="{0CE02782-920C-4A8F-9E81-5D5BE2ACC58F}" presName="node" presStyleLbl="node1" presStyleIdx="6" presStyleCnt="7">
        <dgm:presLayoutVars>
          <dgm:bulletEnabled val="1"/>
        </dgm:presLayoutVars>
      </dgm:prSet>
      <dgm:spPr/>
    </dgm:pt>
    <dgm:pt modelId="{E59D2159-37AD-497A-AA1A-0A0CFC7ECD29}" type="pres">
      <dgm:prSet presAssocID="{5E06F904-000F-41AA-95A3-A5D00A4E12EE}" presName="sibTrans" presStyleLbl="sibTrans2D1" presStyleIdx="6" presStyleCnt="7"/>
      <dgm:spPr/>
    </dgm:pt>
    <dgm:pt modelId="{082BDCC0-3D6D-4FCD-8DE5-D972C6C2A831}" type="pres">
      <dgm:prSet presAssocID="{5E06F904-000F-41AA-95A3-A5D00A4E12EE}" presName="connectorText" presStyleLbl="sibTrans2D1" presStyleIdx="6" presStyleCnt="7"/>
      <dgm:spPr/>
    </dgm:pt>
  </dgm:ptLst>
  <dgm:cxnLst>
    <dgm:cxn modelId="{EB708F10-91B5-447C-9133-CA70EB0723B6}" type="presOf" srcId="{E336BF9C-F746-416F-8871-386DF6F851BF}" destId="{6F4DC9E4-7113-4F66-ADC4-2E9FA30DFB1A}" srcOrd="0" destOrd="0" presId="urn:microsoft.com/office/officeart/2005/8/layout/cycle2"/>
    <dgm:cxn modelId="{61E16816-E133-49BE-BA31-12AC782CDC44}" type="presOf" srcId="{0CE02782-920C-4A8F-9E81-5D5BE2ACC58F}" destId="{E63936EE-6A24-480D-8DE3-95145AA2BABF}" srcOrd="0" destOrd="0" presId="urn:microsoft.com/office/officeart/2005/8/layout/cycle2"/>
    <dgm:cxn modelId="{0AE08D16-CF3B-44C6-A52F-A35387229858}" type="presOf" srcId="{1496F492-1C1B-4F80-8DCB-B4F6168A90FD}" destId="{C9A86D7F-CE60-4E2F-B7C4-110D5F903A91}" srcOrd="1" destOrd="0" presId="urn:microsoft.com/office/officeart/2005/8/layout/cycle2"/>
    <dgm:cxn modelId="{7560811C-887D-426C-A864-83EE42271CFA}" type="presOf" srcId="{B406C4B5-2E35-4CE7-9F4D-A985E5242524}" destId="{2E68B82A-3B12-4992-B5D8-CA61E9056663}" srcOrd="0" destOrd="0" presId="urn:microsoft.com/office/officeart/2005/8/layout/cycle2"/>
    <dgm:cxn modelId="{E5BB9520-43FA-43DB-A7CB-4B12A299E9A0}" type="presOf" srcId="{F2EC9AA7-CC3D-41EF-B311-DAB81789A782}" destId="{DD2E46F2-7F20-4784-98DF-D838F7319B34}" srcOrd="1" destOrd="0" presId="urn:microsoft.com/office/officeart/2005/8/layout/cycle2"/>
    <dgm:cxn modelId="{EBE02D2A-B9A0-4037-81B1-8EF792E2483E}" type="presOf" srcId="{1496F492-1C1B-4F80-8DCB-B4F6168A90FD}" destId="{B39A84A6-AFB3-4D23-BE0A-7E457836BBED}" srcOrd="0" destOrd="0" presId="urn:microsoft.com/office/officeart/2005/8/layout/cycle2"/>
    <dgm:cxn modelId="{850A8336-BC0A-4659-95CE-637E4A50D5D8}" type="presOf" srcId="{ED75C5B2-F2A3-42AC-BAD6-92C79C57B057}" destId="{F6F2E13B-C64C-4D0D-B6EF-39F8DEA3E374}" srcOrd="1" destOrd="0" presId="urn:microsoft.com/office/officeart/2005/8/layout/cycle2"/>
    <dgm:cxn modelId="{F6CF3838-3145-4FF7-87BE-7D6AB9CAEE7D}" srcId="{F87A7D3A-4F44-4494-8929-2B4BA76B6FFB}" destId="{BA48C905-7DE5-4A88-908D-F54A354FCF2A}" srcOrd="1" destOrd="0" parTransId="{7EF647FC-08C7-47CD-AAAC-2C77DBDDB188}" sibTransId="{1496F492-1C1B-4F80-8DCB-B4F6168A90FD}"/>
    <dgm:cxn modelId="{A0EAE73A-9FDB-4902-A884-1EC5D9DA9963}" type="presOf" srcId="{00F50A85-E213-4489-8F59-6C8E675B084D}" destId="{6F4A34F6-84F7-4907-851E-35B45F4260D5}" srcOrd="1" destOrd="0" presId="urn:microsoft.com/office/officeart/2005/8/layout/cycle2"/>
    <dgm:cxn modelId="{8C8FC140-9F8B-4E6D-AAEF-E49003820C66}" type="presOf" srcId="{5E06F904-000F-41AA-95A3-A5D00A4E12EE}" destId="{082BDCC0-3D6D-4FCD-8DE5-D972C6C2A831}" srcOrd="1" destOrd="0" presId="urn:microsoft.com/office/officeart/2005/8/layout/cycle2"/>
    <dgm:cxn modelId="{A2B1855E-9C06-4528-885B-D91164E28136}" srcId="{F87A7D3A-4F44-4494-8929-2B4BA76B6FFB}" destId="{0CE02782-920C-4A8F-9E81-5D5BE2ACC58F}" srcOrd="6" destOrd="0" parTransId="{8F45B241-904C-44CD-977A-213271D31E6D}" sibTransId="{5E06F904-000F-41AA-95A3-A5D00A4E12EE}"/>
    <dgm:cxn modelId="{27110164-DC20-45E8-AF27-0CFBE1AE6C7C}" srcId="{F87A7D3A-4F44-4494-8929-2B4BA76B6FFB}" destId="{F024D4BF-07AF-40AF-BF55-0758A6617395}" srcOrd="5" destOrd="0" parTransId="{7DF5D332-A9CB-42CF-A752-CF15C76C4112}" sibTransId="{A01D1F71-FC79-489D-8898-006F39664565}"/>
    <dgm:cxn modelId="{9D60E250-676A-4549-B692-D21BC65DC9F9}" type="presOf" srcId="{5E06F904-000F-41AA-95A3-A5D00A4E12EE}" destId="{E59D2159-37AD-497A-AA1A-0A0CFC7ECD29}" srcOrd="0" destOrd="0" presId="urn:microsoft.com/office/officeart/2005/8/layout/cycle2"/>
    <dgm:cxn modelId="{1763EF51-610C-458B-9D50-68683FAEBD34}" srcId="{F87A7D3A-4F44-4494-8929-2B4BA76B6FFB}" destId="{2C38BB22-1E10-4F8F-B40E-57A1C437E8B9}" srcOrd="0" destOrd="0" parTransId="{4196E7EB-3A25-4F3E-94E8-BF1BA1C0C328}" sibTransId="{00F50A85-E213-4489-8F59-6C8E675B084D}"/>
    <dgm:cxn modelId="{C7A91B78-D8BF-464F-9040-983FC8A51883}" type="presOf" srcId="{B406C4B5-2E35-4CE7-9F4D-A985E5242524}" destId="{070F5FCF-A52D-41E3-ABF9-B72099BF0EA2}" srcOrd="1" destOrd="0" presId="urn:microsoft.com/office/officeart/2005/8/layout/cycle2"/>
    <dgm:cxn modelId="{4E913878-BCC5-4971-9480-DCAB664B2100}" type="presOf" srcId="{ADE53D59-35F5-41CF-95E9-503795BB99B1}" destId="{F7CF003A-892A-4D73-9F44-51093B14BA2C}" srcOrd="0" destOrd="0" presId="urn:microsoft.com/office/officeart/2005/8/layout/cycle2"/>
    <dgm:cxn modelId="{868E5E84-131D-44C3-8C01-5CE93C74FFCB}" type="presOf" srcId="{F2EC9AA7-CC3D-41EF-B311-DAB81789A782}" destId="{C786C6B3-E9F5-4CB8-B695-D75F1177F94E}" srcOrd="0" destOrd="0" presId="urn:microsoft.com/office/officeart/2005/8/layout/cycle2"/>
    <dgm:cxn modelId="{84341E87-D84A-4EAD-B9F9-2242D7CD384A}" type="presOf" srcId="{00F50A85-E213-4489-8F59-6C8E675B084D}" destId="{B318500F-E311-4539-BE21-F2A04484196B}" srcOrd="0" destOrd="0" presId="urn:microsoft.com/office/officeart/2005/8/layout/cycle2"/>
    <dgm:cxn modelId="{4E7D978E-2F80-4255-8C42-399C081AD423}" type="presOf" srcId="{F87A7D3A-4F44-4494-8929-2B4BA76B6FFB}" destId="{64814B7E-A2EA-4373-965A-819E34111127}" srcOrd="0" destOrd="0" presId="urn:microsoft.com/office/officeart/2005/8/layout/cycle2"/>
    <dgm:cxn modelId="{DE38499D-E9E7-4948-B03A-9556A772334D}" type="presOf" srcId="{6CB90B3C-0697-4A6B-ACE6-495574463B3B}" destId="{4CAD559A-5A3E-4079-83CA-D5DF065B2380}" srcOrd="0" destOrd="0" presId="urn:microsoft.com/office/officeart/2005/8/layout/cycle2"/>
    <dgm:cxn modelId="{8A314AB1-29FB-401A-A527-F8A5E4CD31B7}" type="presOf" srcId="{F024D4BF-07AF-40AF-BF55-0758A6617395}" destId="{DFABB5B5-F889-49F4-83FA-F18C4EAD2D87}" srcOrd="0" destOrd="0" presId="urn:microsoft.com/office/officeart/2005/8/layout/cycle2"/>
    <dgm:cxn modelId="{E0550BBB-8A64-4D06-A1D1-E2E94F1D4406}" srcId="{F87A7D3A-4F44-4494-8929-2B4BA76B6FFB}" destId="{E336BF9C-F746-416F-8871-386DF6F851BF}" srcOrd="3" destOrd="0" parTransId="{13673F0B-4557-41D0-8103-3DF6DBD9027C}" sibTransId="{ED75C5B2-F2A3-42AC-BAD6-92C79C57B057}"/>
    <dgm:cxn modelId="{1741D8DB-8CE7-4760-8683-DD363059ADBE}" type="presOf" srcId="{BA48C905-7DE5-4A88-908D-F54A354FCF2A}" destId="{C834FED6-9B10-4369-9A3F-D44F28F4360B}" srcOrd="0" destOrd="0" presId="urn:microsoft.com/office/officeart/2005/8/layout/cycle2"/>
    <dgm:cxn modelId="{2DFC87E0-95E0-4D31-AB3E-FCB69B40C9D8}" type="presOf" srcId="{A01D1F71-FC79-489D-8898-006F39664565}" destId="{563E51FB-A669-4381-AC78-5D2329CC7C8A}" srcOrd="0" destOrd="0" presId="urn:microsoft.com/office/officeart/2005/8/layout/cycle2"/>
    <dgm:cxn modelId="{B3C23CE9-14AB-4687-910A-892801348F07}" type="presOf" srcId="{ED75C5B2-F2A3-42AC-BAD6-92C79C57B057}" destId="{33D4DDE3-87AD-453E-A75D-F8D7EDDC6B21}" srcOrd="0" destOrd="0" presId="urn:microsoft.com/office/officeart/2005/8/layout/cycle2"/>
    <dgm:cxn modelId="{C7F08FEE-8AF8-477F-8CFD-E4C9BC834388}" type="presOf" srcId="{A01D1F71-FC79-489D-8898-006F39664565}" destId="{4ED33CCD-F630-4947-A237-ECB5BA0A939E}" srcOrd="1" destOrd="0" presId="urn:microsoft.com/office/officeart/2005/8/layout/cycle2"/>
    <dgm:cxn modelId="{D551DBEE-C60F-4875-A009-87147F305E85}" srcId="{F87A7D3A-4F44-4494-8929-2B4BA76B6FFB}" destId="{ADE53D59-35F5-41CF-95E9-503795BB99B1}" srcOrd="4" destOrd="0" parTransId="{0B46015D-E3FD-47FD-A033-80D9ABE2E675}" sibTransId="{F2EC9AA7-CC3D-41EF-B311-DAB81789A782}"/>
    <dgm:cxn modelId="{D452F3F0-E2BA-475E-A5DC-9532402259D1}" type="presOf" srcId="{2C38BB22-1E10-4F8F-B40E-57A1C437E8B9}" destId="{D16E67E9-AAEC-4D2B-9279-55CC73BD7C45}" srcOrd="0" destOrd="0" presId="urn:microsoft.com/office/officeart/2005/8/layout/cycle2"/>
    <dgm:cxn modelId="{4D58F8FD-70CB-4699-B132-C9785232C3F6}" srcId="{F87A7D3A-4F44-4494-8929-2B4BA76B6FFB}" destId="{6CB90B3C-0697-4A6B-ACE6-495574463B3B}" srcOrd="2" destOrd="0" parTransId="{93B01470-412C-4AAE-8F9B-E25367615CC4}" sibTransId="{B406C4B5-2E35-4CE7-9F4D-A985E5242524}"/>
    <dgm:cxn modelId="{4151291B-32E1-4373-91DD-25BE0D434B48}" type="presParOf" srcId="{64814B7E-A2EA-4373-965A-819E34111127}" destId="{D16E67E9-AAEC-4D2B-9279-55CC73BD7C45}" srcOrd="0" destOrd="0" presId="urn:microsoft.com/office/officeart/2005/8/layout/cycle2"/>
    <dgm:cxn modelId="{496C17B3-C6EB-4FDD-A14C-FD0B950F3EEB}" type="presParOf" srcId="{64814B7E-A2EA-4373-965A-819E34111127}" destId="{B318500F-E311-4539-BE21-F2A04484196B}" srcOrd="1" destOrd="0" presId="urn:microsoft.com/office/officeart/2005/8/layout/cycle2"/>
    <dgm:cxn modelId="{1BFCDA9E-485C-4CC3-9233-E11B57DCF156}" type="presParOf" srcId="{B318500F-E311-4539-BE21-F2A04484196B}" destId="{6F4A34F6-84F7-4907-851E-35B45F4260D5}" srcOrd="0" destOrd="0" presId="urn:microsoft.com/office/officeart/2005/8/layout/cycle2"/>
    <dgm:cxn modelId="{4F6F537E-8FE3-4992-A879-5773557BC3D7}" type="presParOf" srcId="{64814B7E-A2EA-4373-965A-819E34111127}" destId="{C834FED6-9B10-4369-9A3F-D44F28F4360B}" srcOrd="2" destOrd="0" presId="urn:microsoft.com/office/officeart/2005/8/layout/cycle2"/>
    <dgm:cxn modelId="{3FEA3B93-2DB4-4B74-99F2-200C62963636}" type="presParOf" srcId="{64814B7E-A2EA-4373-965A-819E34111127}" destId="{B39A84A6-AFB3-4D23-BE0A-7E457836BBED}" srcOrd="3" destOrd="0" presId="urn:microsoft.com/office/officeart/2005/8/layout/cycle2"/>
    <dgm:cxn modelId="{2435B2B3-DFC9-4983-AD34-67BF80D67AFA}" type="presParOf" srcId="{B39A84A6-AFB3-4D23-BE0A-7E457836BBED}" destId="{C9A86D7F-CE60-4E2F-B7C4-110D5F903A91}" srcOrd="0" destOrd="0" presId="urn:microsoft.com/office/officeart/2005/8/layout/cycle2"/>
    <dgm:cxn modelId="{7CAD50C6-70E1-428B-B8BD-4B6B7C2E9509}" type="presParOf" srcId="{64814B7E-A2EA-4373-965A-819E34111127}" destId="{4CAD559A-5A3E-4079-83CA-D5DF065B2380}" srcOrd="4" destOrd="0" presId="urn:microsoft.com/office/officeart/2005/8/layout/cycle2"/>
    <dgm:cxn modelId="{E830D5A5-2CDF-49CE-A7C9-76341D3B3D53}" type="presParOf" srcId="{64814B7E-A2EA-4373-965A-819E34111127}" destId="{2E68B82A-3B12-4992-B5D8-CA61E9056663}" srcOrd="5" destOrd="0" presId="urn:microsoft.com/office/officeart/2005/8/layout/cycle2"/>
    <dgm:cxn modelId="{2C64DC10-376A-403E-B87B-F59CC692F861}" type="presParOf" srcId="{2E68B82A-3B12-4992-B5D8-CA61E9056663}" destId="{070F5FCF-A52D-41E3-ABF9-B72099BF0EA2}" srcOrd="0" destOrd="0" presId="urn:microsoft.com/office/officeart/2005/8/layout/cycle2"/>
    <dgm:cxn modelId="{4A16F92F-BEC5-484C-B8E9-57C6B97909B5}" type="presParOf" srcId="{64814B7E-A2EA-4373-965A-819E34111127}" destId="{6F4DC9E4-7113-4F66-ADC4-2E9FA30DFB1A}" srcOrd="6" destOrd="0" presId="urn:microsoft.com/office/officeart/2005/8/layout/cycle2"/>
    <dgm:cxn modelId="{FF78AEC8-DEFC-495F-B8EE-D3CB0A5C59F0}" type="presParOf" srcId="{64814B7E-A2EA-4373-965A-819E34111127}" destId="{33D4DDE3-87AD-453E-A75D-F8D7EDDC6B21}" srcOrd="7" destOrd="0" presId="urn:microsoft.com/office/officeart/2005/8/layout/cycle2"/>
    <dgm:cxn modelId="{770FD30C-35D9-42CC-9FDB-64CFE557C978}" type="presParOf" srcId="{33D4DDE3-87AD-453E-A75D-F8D7EDDC6B21}" destId="{F6F2E13B-C64C-4D0D-B6EF-39F8DEA3E374}" srcOrd="0" destOrd="0" presId="urn:microsoft.com/office/officeart/2005/8/layout/cycle2"/>
    <dgm:cxn modelId="{5444E7F9-4D74-4F6E-804C-39D94671981F}" type="presParOf" srcId="{64814B7E-A2EA-4373-965A-819E34111127}" destId="{F7CF003A-892A-4D73-9F44-51093B14BA2C}" srcOrd="8" destOrd="0" presId="urn:microsoft.com/office/officeart/2005/8/layout/cycle2"/>
    <dgm:cxn modelId="{0C0A359B-35EA-4F52-8474-394CF2D2BED7}" type="presParOf" srcId="{64814B7E-A2EA-4373-965A-819E34111127}" destId="{C786C6B3-E9F5-4CB8-B695-D75F1177F94E}" srcOrd="9" destOrd="0" presId="urn:microsoft.com/office/officeart/2005/8/layout/cycle2"/>
    <dgm:cxn modelId="{97DFAE75-2AB0-47CE-9A9F-2B2B7C36332E}" type="presParOf" srcId="{C786C6B3-E9F5-4CB8-B695-D75F1177F94E}" destId="{DD2E46F2-7F20-4784-98DF-D838F7319B34}" srcOrd="0" destOrd="0" presId="urn:microsoft.com/office/officeart/2005/8/layout/cycle2"/>
    <dgm:cxn modelId="{DD726CE7-F32B-4EDC-A6C7-56850F4C123C}" type="presParOf" srcId="{64814B7E-A2EA-4373-965A-819E34111127}" destId="{DFABB5B5-F889-49F4-83FA-F18C4EAD2D87}" srcOrd="10" destOrd="0" presId="urn:microsoft.com/office/officeart/2005/8/layout/cycle2"/>
    <dgm:cxn modelId="{13B8120D-772E-42D0-8DB8-448F36556CEF}" type="presParOf" srcId="{64814B7E-A2EA-4373-965A-819E34111127}" destId="{563E51FB-A669-4381-AC78-5D2329CC7C8A}" srcOrd="11" destOrd="0" presId="urn:microsoft.com/office/officeart/2005/8/layout/cycle2"/>
    <dgm:cxn modelId="{10E8A229-0F35-4C85-902A-729A98F283F5}" type="presParOf" srcId="{563E51FB-A669-4381-AC78-5D2329CC7C8A}" destId="{4ED33CCD-F630-4947-A237-ECB5BA0A939E}" srcOrd="0" destOrd="0" presId="urn:microsoft.com/office/officeart/2005/8/layout/cycle2"/>
    <dgm:cxn modelId="{9F55C0B1-0F12-4E18-BD8F-69BA110D4563}" type="presParOf" srcId="{64814B7E-A2EA-4373-965A-819E34111127}" destId="{E63936EE-6A24-480D-8DE3-95145AA2BABF}" srcOrd="12" destOrd="0" presId="urn:microsoft.com/office/officeart/2005/8/layout/cycle2"/>
    <dgm:cxn modelId="{47E02ED7-424A-454C-B034-12C4D607BB6A}" type="presParOf" srcId="{64814B7E-A2EA-4373-965A-819E34111127}" destId="{E59D2159-37AD-497A-AA1A-0A0CFC7ECD29}" srcOrd="13" destOrd="0" presId="urn:microsoft.com/office/officeart/2005/8/layout/cycle2"/>
    <dgm:cxn modelId="{F41B0255-8576-4828-92F7-BBD855A815B4}" type="presParOf" srcId="{E59D2159-37AD-497A-AA1A-0A0CFC7ECD29}" destId="{082BDCC0-3D6D-4FCD-8DE5-D972C6C2A83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20464F-1228-47B7-9DA0-C9A6A6A80C7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9BA757-B654-466E-BEA8-DEC2C212A36F}">
      <dgm:prSet phldrT="[Text]"/>
      <dgm:spPr/>
      <dgm:t>
        <a:bodyPr/>
        <a:lstStyle/>
        <a:p>
          <a:r>
            <a:rPr lang="en-US" dirty="0"/>
            <a:t>Requirements	</a:t>
          </a:r>
        </a:p>
      </dgm:t>
    </dgm:pt>
    <dgm:pt modelId="{62151603-67F8-4E89-B7CE-78F01798D189}" type="parTrans" cxnId="{B57FC589-BEEE-46DF-8BFA-457FCA4F92EC}">
      <dgm:prSet/>
      <dgm:spPr/>
      <dgm:t>
        <a:bodyPr/>
        <a:lstStyle/>
        <a:p>
          <a:endParaRPr lang="en-US"/>
        </a:p>
      </dgm:t>
    </dgm:pt>
    <dgm:pt modelId="{0AE616E6-11D3-48A3-B8F1-7A063DA8A0A7}" type="sibTrans" cxnId="{B57FC589-BEEE-46DF-8BFA-457FCA4F92EC}">
      <dgm:prSet/>
      <dgm:spPr/>
      <dgm:t>
        <a:bodyPr/>
        <a:lstStyle/>
        <a:p>
          <a:endParaRPr lang="en-US"/>
        </a:p>
      </dgm:t>
    </dgm:pt>
    <dgm:pt modelId="{CEDE90A5-974C-46CB-AD19-70CA6814EFC8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507903E9-207A-478C-86ED-4D8BA28585F7}" type="parTrans" cxnId="{BA9E7F1F-813F-4196-858D-7C422DBEDE9B}">
      <dgm:prSet/>
      <dgm:spPr/>
      <dgm:t>
        <a:bodyPr/>
        <a:lstStyle/>
        <a:p>
          <a:endParaRPr lang="en-US"/>
        </a:p>
      </dgm:t>
    </dgm:pt>
    <dgm:pt modelId="{CAB3AB46-0EE1-43D7-B437-540149AF6CFD}" type="sibTrans" cxnId="{BA9E7F1F-813F-4196-858D-7C422DBEDE9B}">
      <dgm:prSet/>
      <dgm:spPr/>
      <dgm:t>
        <a:bodyPr/>
        <a:lstStyle/>
        <a:p>
          <a:endParaRPr lang="en-US"/>
        </a:p>
      </dgm:t>
    </dgm:pt>
    <dgm:pt modelId="{034C4FB7-967A-4E6A-9EEE-4DE1B9562152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B7282308-0AE8-4E0F-B317-E28ADF2EF446}" type="parTrans" cxnId="{2E42FAA0-3E8E-4CC4-9527-6343B83501BF}">
      <dgm:prSet/>
      <dgm:spPr/>
      <dgm:t>
        <a:bodyPr/>
        <a:lstStyle/>
        <a:p>
          <a:endParaRPr lang="en-US"/>
        </a:p>
      </dgm:t>
    </dgm:pt>
    <dgm:pt modelId="{D898097A-4746-4EA9-8A61-30B81BD921F9}" type="sibTrans" cxnId="{2E42FAA0-3E8E-4CC4-9527-6343B83501BF}">
      <dgm:prSet/>
      <dgm:spPr/>
      <dgm:t>
        <a:bodyPr/>
        <a:lstStyle/>
        <a:p>
          <a:endParaRPr lang="en-US"/>
        </a:p>
      </dgm:t>
    </dgm:pt>
    <dgm:pt modelId="{08A438B1-E93B-4529-A80E-3F646C59040A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11C2C1C7-62E9-4239-81B5-FF6E28475BFC}" type="parTrans" cxnId="{EF71685D-DADF-4667-A8C8-D3F591A87CD6}">
      <dgm:prSet/>
      <dgm:spPr/>
      <dgm:t>
        <a:bodyPr/>
        <a:lstStyle/>
        <a:p>
          <a:endParaRPr lang="en-US"/>
        </a:p>
      </dgm:t>
    </dgm:pt>
    <dgm:pt modelId="{B551AE3E-8933-4A05-9106-408D296AD149}" type="sibTrans" cxnId="{EF71685D-DADF-4667-A8C8-D3F591A87CD6}">
      <dgm:prSet/>
      <dgm:spPr/>
      <dgm:t>
        <a:bodyPr/>
        <a:lstStyle/>
        <a:p>
          <a:endParaRPr lang="en-US"/>
        </a:p>
      </dgm:t>
    </dgm:pt>
    <dgm:pt modelId="{2DF03DC9-469A-4CE0-9AAE-80300A668F1D}">
      <dgm:prSet phldrT="[Text]"/>
      <dgm:spPr/>
    </dgm:pt>
    <dgm:pt modelId="{5A7BDE81-CD70-4101-9749-B9B1612CABA0}" type="parTrans" cxnId="{E946BF35-6000-438D-B9AB-678D2D40F338}">
      <dgm:prSet/>
      <dgm:spPr/>
      <dgm:t>
        <a:bodyPr/>
        <a:lstStyle/>
        <a:p>
          <a:endParaRPr lang="en-US"/>
        </a:p>
      </dgm:t>
    </dgm:pt>
    <dgm:pt modelId="{558AB7C6-9CF6-4DC6-9C40-85BAEA678021}" type="sibTrans" cxnId="{E946BF35-6000-438D-B9AB-678D2D40F338}">
      <dgm:prSet/>
      <dgm:spPr/>
      <dgm:t>
        <a:bodyPr/>
        <a:lstStyle/>
        <a:p>
          <a:endParaRPr lang="en-US"/>
        </a:p>
      </dgm:t>
    </dgm:pt>
    <dgm:pt modelId="{4633B4C6-3579-43CE-AFCF-3566CA030F8D}">
      <dgm:prSet phldrT="[Text]"/>
      <dgm:spPr/>
    </dgm:pt>
    <dgm:pt modelId="{6EF7A8DB-4691-47EB-A79C-01567A89D6C5}" type="parTrans" cxnId="{C84499AD-B044-47C2-BE23-852E3F7FE978}">
      <dgm:prSet/>
      <dgm:spPr/>
      <dgm:t>
        <a:bodyPr/>
        <a:lstStyle/>
        <a:p>
          <a:endParaRPr lang="en-US"/>
        </a:p>
      </dgm:t>
    </dgm:pt>
    <dgm:pt modelId="{B1002B25-1A8A-493D-8C13-00BCA08677E3}" type="sibTrans" cxnId="{C84499AD-B044-47C2-BE23-852E3F7FE978}">
      <dgm:prSet/>
      <dgm:spPr/>
      <dgm:t>
        <a:bodyPr/>
        <a:lstStyle/>
        <a:p>
          <a:endParaRPr lang="en-US"/>
        </a:p>
      </dgm:t>
    </dgm:pt>
    <dgm:pt modelId="{826731C0-7EE8-46EE-8387-FAC679025DE4}">
      <dgm:prSet/>
      <dgm:spPr/>
      <dgm:t>
        <a:bodyPr/>
        <a:lstStyle/>
        <a:p>
          <a:r>
            <a:rPr lang="en-US" dirty="0"/>
            <a:t>Testing</a:t>
          </a:r>
        </a:p>
      </dgm:t>
    </dgm:pt>
    <dgm:pt modelId="{29B4E4A0-1101-4241-9910-B89309C46912}" type="parTrans" cxnId="{9406A7E3-ACC5-4145-85CD-6D7517CC25D9}">
      <dgm:prSet/>
      <dgm:spPr/>
      <dgm:t>
        <a:bodyPr/>
        <a:lstStyle/>
        <a:p>
          <a:endParaRPr lang="en-US"/>
        </a:p>
      </dgm:t>
    </dgm:pt>
    <dgm:pt modelId="{C2D1861B-560B-4AEF-9DCD-E142FA9C1F68}" type="sibTrans" cxnId="{9406A7E3-ACC5-4145-85CD-6D7517CC25D9}">
      <dgm:prSet/>
      <dgm:spPr/>
      <dgm:t>
        <a:bodyPr/>
        <a:lstStyle/>
        <a:p>
          <a:endParaRPr lang="en-US"/>
        </a:p>
      </dgm:t>
    </dgm:pt>
    <dgm:pt modelId="{0060B1EF-80A0-4D77-B3D9-903257B937FD}">
      <dgm:prSet/>
      <dgm:spPr/>
      <dgm:t>
        <a:bodyPr/>
        <a:lstStyle/>
        <a:p>
          <a:endParaRPr lang="en-US"/>
        </a:p>
      </dgm:t>
    </dgm:pt>
    <dgm:pt modelId="{4ED38B00-F915-41D7-8814-E240B9E6A69E}" type="parTrans" cxnId="{1B34499A-E852-437C-812E-7AD93D9C1883}">
      <dgm:prSet/>
      <dgm:spPr/>
      <dgm:t>
        <a:bodyPr/>
        <a:lstStyle/>
        <a:p>
          <a:endParaRPr lang="en-US"/>
        </a:p>
      </dgm:t>
    </dgm:pt>
    <dgm:pt modelId="{E273B85F-3054-422D-B4A2-4FF1FEAEE352}" type="sibTrans" cxnId="{1B34499A-E852-437C-812E-7AD93D9C1883}">
      <dgm:prSet/>
      <dgm:spPr/>
      <dgm:t>
        <a:bodyPr/>
        <a:lstStyle/>
        <a:p>
          <a:endParaRPr lang="en-US"/>
        </a:p>
      </dgm:t>
    </dgm:pt>
    <dgm:pt modelId="{B4057F7B-AB24-4C2A-958E-64070BF5642C}" type="pres">
      <dgm:prSet presAssocID="{6720464F-1228-47B7-9DA0-C9A6A6A80C73}" presName="outerComposite" presStyleCnt="0">
        <dgm:presLayoutVars>
          <dgm:chMax val="5"/>
          <dgm:dir/>
          <dgm:resizeHandles val="exact"/>
        </dgm:presLayoutVars>
      </dgm:prSet>
      <dgm:spPr/>
    </dgm:pt>
    <dgm:pt modelId="{9747BA16-CD36-4A73-837C-56BBCBBD349D}" type="pres">
      <dgm:prSet presAssocID="{6720464F-1228-47B7-9DA0-C9A6A6A80C73}" presName="dummyMaxCanvas" presStyleCnt="0">
        <dgm:presLayoutVars/>
      </dgm:prSet>
      <dgm:spPr/>
    </dgm:pt>
    <dgm:pt modelId="{7279A1DD-7A1F-4D3D-88DB-FC75F8655FD1}" type="pres">
      <dgm:prSet presAssocID="{6720464F-1228-47B7-9DA0-C9A6A6A80C73}" presName="FiveNodes_1" presStyleLbl="node1" presStyleIdx="0" presStyleCnt="5">
        <dgm:presLayoutVars>
          <dgm:bulletEnabled val="1"/>
        </dgm:presLayoutVars>
      </dgm:prSet>
      <dgm:spPr/>
    </dgm:pt>
    <dgm:pt modelId="{C93DAE67-9F37-49E7-B010-520875EA4BEF}" type="pres">
      <dgm:prSet presAssocID="{6720464F-1228-47B7-9DA0-C9A6A6A80C73}" presName="FiveNodes_2" presStyleLbl="node1" presStyleIdx="1" presStyleCnt="5">
        <dgm:presLayoutVars>
          <dgm:bulletEnabled val="1"/>
        </dgm:presLayoutVars>
      </dgm:prSet>
      <dgm:spPr/>
    </dgm:pt>
    <dgm:pt modelId="{265EEF8A-1958-4054-AAF9-33CC5DD27124}" type="pres">
      <dgm:prSet presAssocID="{6720464F-1228-47B7-9DA0-C9A6A6A80C73}" presName="FiveNodes_3" presStyleLbl="node1" presStyleIdx="2" presStyleCnt="5" custLinFactNeighborX="2215" custLinFactNeighborY="2315">
        <dgm:presLayoutVars>
          <dgm:bulletEnabled val="1"/>
        </dgm:presLayoutVars>
      </dgm:prSet>
      <dgm:spPr/>
    </dgm:pt>
    <dgm:pt modelId="{6B49587A-59CE-46EA-9977-ECCFABE33C2E}" type="pres">
      <dgm:prSet presAssocID="{6720464F-1228-47B7-9DA0-C9A6A6A80C73}" presName="FiveNodes_4" presStyleLbl="node1" presStyleIdx="3" presStyleCnt="5">
        <dgm:presLayoutVars>
          <dgm:bulletEnabled val="1"/>
        </dgm:presLayoutVars>
      </dgm:prSet>
      <dgm:spPr/>
    </dgm:pt>
    <dgm:pt modelId="{C58F6E10-31A9-4C39-BACC-7FF35ECB45A7}" type="pres">
      <dgm:prSet presAssocID="{6720464F-1228-47B7-9DA0-C9A6A6A80C73}" presName="FiveNodes_5" presStyleLbl="node1" presStyleIdx="4" presStyleCnt="5">
        <dgm:presLayoutVars>
          <dgm:bulletEnabled val="1"/>
        </dgm:presLayoutVars>
      </dgm:prSet>
      <dgm:spPr/>
    </dgm:pt>
    <dgm:pt modelId="{33B1167F-2203-4AF4-ABAE-AF50E6665379}" type="pres">
      <dgm:prSet presAssocID="{6720464F-1228-47B7-9DA0-C9A6A6A80C73}" presName="FiveConn_1-2" presStyleLbl="fgAccFollowNode1" presStyleIdx="0" presStyleCnt="4">
        <dgm:presLayoutVars>
          <dgm:bulletEnabled val="1"/>
        </dgm:presLayoutVars>
      </dgm:prSet>
      <dgm:spPr/>
    </dgm:pt>
    <dgm:pt modelId="{A71B4939-99CD-4A38-8155-DFCDF46E964B}" type="pres">
      <dgm:prSet presAssocID="{6720464F-1228-47B7-9DA0-C9A6A6A80C73}" presName="FiveConn_2-3" presStyleLbl="fgAccFollowNode1" presStyleIdx="1" presStyleCnt="4">
        <dgm:presLayoutVars>
          <dgm:bulletEnabled val="1"/>
        </dgm:presLayoutVars>
      </dgm:prSet>
      <dgm:spPr/>
    </dgm:pt>
    <dgm:pt modelId="{30868047-DD2D-49F3-BB6A-FF471DA5CC26}" type="pres">
      <dgm:prSet presAssocID="{6720464F-1228-47B7-9DA0-C9A6A6A80C73}" presName="FiveConn_3-4" presStyleLbl="fgAccFollowNode1" presStyleIdx="2" presStyleCnt="4">
        <dgm:presLayoutVars>
          <dgm:bulletEnabled val="1"/>
        </dgm:presLayoutVars>
      </dgm:prSet>
      <dgm:spPr/>
    </dgm:pt>
    <dgm:pt modelId="{1A342326-689E-4AE3-BC5B-FCBE0D9F0D75}" type="pres">
      <dgm:prSet presAssocID="{6720464F-1228-47B7-9DA0-C9A6A6A80C73}" presName="FiveConn_4-5" presStyleLbl="fgAccFollowNode1" presStyleIdx="3" presStyleCnt="4">
        <dgm:presLayoutVars>
          <dgm:bulletEnabled val="1"/>
        </dgm:presLayoutVars>
      </dgm:prSet>
      <dgm:spPr/>
    </dgm:pt>
    <dgm:pt modelId="{F0A22F24-F172-43DC-B40E-E2FD5CF66823}" type="pres">
      <dgm:prSet presAssocID="{6720464F-1228-47B7-9DA0-C9A6A6A80C73}" presName="FiveNodes_1_text" presStyleLbl="node1" presStyleIdx="4" presStyleCnt="5">
        <dgm:presLayoutVars>
          <dgm:bulletEnabled val="1"/>
        </dgm:presLayoutVars>
      </dgm:prSet>
      <dgm:spPr/>
    </dgm:pt>
    <dgm:pt modelId="{06A18FB9-DEA3-4D4C-9FF7-528DFE008B86}" type="pres">
      <dgm:prSet presAssocID="{6720464F-1228-47B7-9DA0-C9A6A6A80C73}" presName="FiveNodes_2_text" presStyleLbl="node1" presStyleIdx="4" presStyleCnt="5">
        <dgm:presLayoutVars>
          <dgm:bulletEnabled val="1"/>
        </dgm:presLayoutVars>
      </dgm:prSet>
      <dgm:spPr/>
    </dgm:pt>
    <dgm:pt modelId="{9B5A383B-62D0-4A26-BFA1-48A92BC124D3}" type="pres">
      <dgm:prSet presAssocID="{6720464F-1228-47B7-9DA0-C9A6A6A80C73}" presName="FiveNodes_3_text" presStyleLbl="node1" presStyleIdx="4" presStyleCnt="5">
        <dgm:presLayoutVars>
          <dgm:bulletEnabled val="1"/>
        </dgm:presLayoutVars>
      </dgm:prSet>
      <dgm:spPr/>
    </dgm:pt>
    <dgm:pt modelId="{CA502148-EBDB-4A81-9DE2-A95D1EAD698E}" type="pres">
      <dgm:prSet presAssocID="{6720464F-1228-47B7-9DA0-C9A6A6A80C73}" presName="FiveNodes_4_text" presStyleLbl="node1" presStyleIdx="4" presStyleCnt="5">
        <dgm:presLayoutVars>
          <dgm:bulletEnabled val="1"/>
        </dgm:presLayoutVars>
      </dgm:prSet>
      <dgm:spPr/>
    </dgm:pt>
    <dgm:pt modelId="{8D45435A-0D4B-4FDF-9B6D-7334B09DCE1A}" type="pres">
      <dgm:prSet presAssocID="{6720464F-1228-47B7-9DA0-C9A6A6A80C7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6DD5017-1AAC-45DC-8963-E386F06725D1}" type="presOf" srcId="{826731C0-7EE8-46EE-8387-FAC679025DE4}" destId="{C58F6E10-31A9-4C39-BACC-7FF35ECB45A7}" srcOrd="0" destOrd="0" presId="urn:microsoft.com/office/officeart/2005/8/layout/vProcess5"/>
    <dgm:cxn modelId="{BA9E7F1F-813F-4196-858D-7C422DBEDE9B}" srcId="{6720464F-1228-47B7-9DA0-C9A6A6A80C73}" destId="{CEDE90A5-974C-46CB-AD19-70CA6814EFC8}" srcOrd="1" destOrd="0" parTransId="{507903E9-207A-478C-86ED-4D8BA28585F7}" sibTransId="{CAB3AB46-0EE1-43D7-B437-540149AF6CFD}"/>
    <dgm:cxn modelId="{6CF66224-9DB6-46E6-903D-E86A82DED717}" type="presOf" srcId="{08A438B1-E93B-4529-A80E-3F646C59040A}" destId="{6B49587A-59CE-46EA-9977-ECCFABE33C2E}" srcOrd="0" destOrd="0" presId="urn:microsoft.com/office/officeart/2005/8/layout/vProcess5"/>
    <dgm:cxn modelId="{E946BF35-6000-438D-B9AB-678D2D40F338}" srcId="{6720464F-1228-47B7-9DA0-C9A6A6A80C73}" destId="{2DF03DC9-469A-4CE0-9AAE-80300A668F1D}" srcOrd="6" destOrd="0" parTransId="{5A7BDE81-CD70-4101-9749-B9B1612CABA0}" sibTransId="{558AB7C6-9CF6-4DC6-9C40-85BAEA678021}"/>
    <dgm:cxn modelId="{EF71685D-DADF-4667-A8C8-D3F591A87CD6}" srcId="{6720464F-1228-47B7-9DA0-C9A6A6A80C73}" destId="{08A438B1-E93B-4529-A80E-3F646C59040A}" srcOrd="3" destOrd="0" parTransId="{11C2C1C7-62E9-4239-81B5-FF6E28475BFC}" sibTransId="{B551AE3E-8933-4A05-9106-408D296AD149}"/>
    <dgm:cxn modelId="{E7CE6641-A2C8-4685-AC01-C50DA2CF24C3}" type="presOf" srcId="{929BA757-B654-466E-BEA8-DEC2C212A36F}" destId="{F0A22F24-F172-43DC-B40E-E2FD5CF66823}" srcOrd="1" destOrd="0" presId="urn:microsoft.com/office/officeart/2005/8/layout/vProcess5"/>
    <dgm:cxn modelId="{10175262-794F-4917-9DA6-4BE9123F6DC7}" type="presOf" srcId="{CEDE90A5-974C-46CB-AD19-70CA6814EFC8}" destId="{C93DAE67-9F37-49E7-B010-520875EA4BEF}" srcOrd="0" destOrd="0" presId="urn:microsoft.com/office/officeart/2005/8/layout/vProcess5"/>
    <dgm:cxn modelId="{591F4C49-192D-4F21-90B8-75EFC355BCF7}" type="presOf" srcId="{08A438B1-E93B-4529-A80E-3F646C59040A}" destId="{CA502148-EBDB-4A81-9DE2-A95D1EAD698E}" srcOrd="1" destOrd="0" presId="urn:microsoft.com/office/officeart/2005/8/layout/vProcess5"/>
    <dgm:cxn modelId="{0B50504E-EBAB-40BB-8627-5DDCCBE306F0}" type="presOf" srcId="{034C4FB7-967A-4E6A-9EEE-4DE1B9562152}" destId="{9B5A383B-62D0-4A26-BFA1-48A92BC124D3}" srcOrd="1" destOrd="0" presId="urn:microsoft.com/office/officeart/2005/8/layout/vProcess5"/>
    <dgm:cxn modelId="{96199F70-0826-4F6D-9894-DC94F9B08B2A}" type="presOf" srcId="{B551AE3E-8933-4A05-9106-408D296AD149}" destId="{1A342326-689E-4AE3-BC5B-FCBE0D9F0D75}" srcOrd="0" destOrd="0" presId="urn:microsoft.com/office/officeart/2005/8/layout/vProcess5"/>
    <dgm:cxn modelId="{CC23C451-1753-4C44-B0A4-4B46E6B647D8}" type="presOf" srcId="{CEDE90A5-974C-46CB-AD19-70CA6814EFC8}" destId="{06A18FB9-DEA3-4D4C-9FF7-528DFE008B86}" srcOrd="1" destOrd="0" presId="urn:microsoft.com/office/officeart/2005/8/layout/vProcess5"/>
    <dgm:cxn modelId="{54275072-B799-4E92-8B4F-6142CA291FA1}" type="presOf" srcId="{929BA757-B654-466E-BEA8-DEC2C212A36F}" destId="{7279A1DD-7A1F-4D3D-88DB-FC75F8655FD1}" srcOrd="0" destOrd="0" presId="urn:microsoft.com/office/officeart/2005/8/layout/vProcess5"/>
    <dgm:cxn modelId="{B57FC589-BEEE-46DF-8BFA-457FCA4F92EC}" srcId="{6720464F-1228-47B7-9DA0-C9A6A6A80C73}" destId="{929BA757-B654-466E-BEA8-DEC2C212A36F}" srcOrd="0" destOrd="0" parTransId="{62151603-67F8-4E89-B7CE-78F01798D189}" sibTransId="{0AE616E6-11D3-48A3-B8F1-7A063DA8A0A7}"/>
    <dgm:cxn modelId="{BB243F90-085B-41CE-9197-37A894CB26BE}" type="presOf" srcId="{0AE616E6-11D3-48A3-B8F1-7A063DA8A0A7}" destId="{33B1167F-2203-4AF4-ABAE-AF50E6665379}" srcOrd="0" destOrd="0" presId="urn:microsoft.com/office/officeart/2005/8/layout/vProcess5"/>
    <dgm:cxn modelId="{1B34499A-E852-437C-812E-7AD93D9C1883}" srcId="{6720464F-1228-47B7-9DA0-C9A6A6A80C73}" destId="{0060B1EF-80A0-4D77-B3D9-903257B937FD}" srcOrd="5" destOrd="0" parTransId="{4ED38B00-F915-41D7-8814-E240B9E6A69E}" sibTransId="{E273B85F-3054-422D-B4A2-4FF1FEAEE352}"/>
    <dgm:cxn modelId="{2E42FAA0-3E8E-4CC4-9527-6343B83501BF}" srcId="{6720464F-1228-47B7-9DA0-C9A6A6A80C73}" destId="{034C4FB7-967A-4E6A-9EEE-4DE1B9562152}" srcOrd="2" destOrd="0" parTransId="{B7282308-0AE8-4E0F-B317-E28ADF2EF446}" sibTransId="{D898097A-4746-4EA9-8A61-30B81BD921F9}"/>
    <dgm:cxn modelId="{C84499AD-B044-47C2-BE23-852E3F7FE978}" srcId="{6720464F-1228-47B7-9DA0-C9A6A6A80C73}" destId="{4633B4C6-3579-43CE-AFCF-3566CA030F8D}" srcOrd="7" destOrd="0" parTransId="{6EF7A8DB-4691-47EB-A79C-01567A89D6C5}" sibTransId="{B1002B25-1A8A-493D-8C13-00BCA08677E3}"/>
    <dgm:cxn modelId="{BEE2FCB3-BE04-4210-AC0F-000357930374}" type="presOf" srcId="{034C4FB7-967A-4E6A-9EEE-4DE1B9562152}" destId="{265EEF8A-1958-4054-AAF9-33CC5DD27124}" srcOrd="0" destOrd="0" presId="urn:microsoft.com/office/officeart/2005/8/layout/vProcess5"/>
    <dgm:cxn modelId="{AE2EA6C7-B5A1-44D9-A6B9-2575E625758C}" type="presOf" srcId="{6720464F-1228-47B7-9DA0-C9A6A6A80C73}" destId="{B4057F7B-AB24-4C2A-958E-64070BF5642C}" srcOrd="0" destOrd="0" presId="urn:microsoft.com/office/officeart/2005/8/layout/vProcess5"/>
    <dgm:cxn modelId="{2FB303DB-2758-45A5-9A00-4C09F3391682}" type="presOf" srcId="{826731C0-7EE8-46EE-8387-FAC679025DE4}" destId="{8D45435A-0D4B-4FDF-9B6D-7334B09DCE1A}" srcOrd="1" destOrd="0" presId="urn:microsoft.com/office/officeart/2005/8/layout/vProcess5"/>
    <dgm:cxn modelId="{25BCEEDF-5CCC-4B11-A1C9-4DF17165B2EE}" type="presOf" srcId="{D898097A-4746-4EA9-8A61-30B81BD921F9}" destId="{30868047-DD2D-49F3-BB6A-FF471DA5CC26}" srcOrd="0" destOrd="0" presId="urn:microsoft.com/office/officeart/2005/8/layout/vProcess5"/>
    <dgm:cxn modelId="{9406A7E3-ACC5-4145-85CD-6D7517CC25D9}" srcId="{6720464F-1228-47B7-9DA0-C9A6A6A80C73}" destId="{826731C0-7EE8-46EE-8387-FAC679025DE4}" srcOrd="4" destOrd="0" parTransId="{29B4E4A0-1101-4241-9910-B89309C46912}" sibTransId="{C2D1861B-560B-4AEF-9DCD-E142FA9C1F68}"/>
    <dgm:cxn modelId="{83D4F7EE-AE63-4DC9-B997-DD344100A413}" type="presOf" srcId="{CAB3AB46-0EE1-43D7-B437-540149AF6CFD}" destId="{A71B4939-99CD-4A38-8155-DFCDF46E964B}" srcOrd="0" destOrd="0" presId="urn:microsoft.com/office/officeart/2005/8/layout/vProcess5"/>
    <dgm:cxn modelId="{8F239FFF-F58C-40C1-9F92-BEC5AF627C45}" type="presParOf" srcId="{B4057F7B-AB24-4C2A-958E-64070BF5642C}" destId="{9747BA16-CD36-4A73-837C-56BBCBBD349D}" srcOrd="0" destOrd="0" presId="urn:microsoft.com/office/officeart/2005/8/layout/vProcess5"/>
    <dgm:cxn modelId="{9628B848-FDBD-4746-9CBC-A5DD963B5ADD}" type="presParOf" srcId="{B4057F7B-AB24-4C2A-958E-64070BF5642C}" destId="{7279A1DD-7A1F-4D3D-88DB-FC75F8655FD1}" srcOrd="1" destOrd="0" presId="urn:microsoft.com/office/officeart/2005/8/layout/vProcess5"/>
    <dgm:cxn modelId="{09868FC6-2B9C-4A33-A41A-7D334B6B50ED}" type="presParOf" srcId="{B4057F7B-AB24-4C2A-958E-64070BF5642C}" destId="{C93DAE67-9F37-49E7-B010-520875EA4BEF}" srcOrd="2" destOrd="0" presId="urn:microsoft.com/office/officeart/2005/8/layout/vProcess5"/>
    <dgm:cxn modelId="{6904FD92-BD3A-4661-B2AF-3F2F4E01B7F1}" type="presParOf" srcId="{B4057F7B-AB24-4C2A-958E-64070BF5642C}" destId="{265EEF8A-1958-4054-AAF9-33CC5DD27124}" srcOrd="3" destOrd="0" presId="urn:microsoft.com/office/officeart/2005/8/layout/vProcess5"/>
    <dgm:cxn modelId="{3FE107DB-FCF4-4724-987D-C4CE7D9A9275}" type="presParOf" srcId="{B4057F7B-AB24-4C2A-958E-64070BF5642C}" destId="{6B49587A-59CE-46EA-9977-ECCFABE33C2E}" srcOrd="4" destOrd="0" presId="urn:microsoft.com/office/officeart/2005/8/layout/vProcess5"/>
    <dgm:cxn modelId="{481DE7D5-4713-489C-B538-B084B2761214}" type="presParOf" srcId="{B4057F7B-AB24-4C2A-958E-64070BF5642C}" destId="{C58F6E10-31A9-4C39-BACC-7FF35ECB45A7}" srcOrd="5" destOrd="0" presId="urn:microsoft.com/office/officeart/2005/8/layout/vProcess5"/>
    <dgm:cxn modelId="{061C8BF5-CDE9-4208-8594-F30179DDC62D}" type="presParOf" srcId="{B4057F7B-AB24-4C2A-958E-64070BF5642C}" destId="{33B1167F-2203-4AF4-ABAE-AF50E6665379}" srcOrd="6" destOrd="0" presId="urn:microsoft.com/office/officeart/2005/8/layout/vProcess5"/>
    <dgm:cxn modelId="{DE7AA2DD-44E5-4213-97FF-1BF499511CE9}" type="presParOf" srcId="{B4057F7B-AB24-4C2A-958E-64070BF5642C}" destId="{A71B4939-99CD-4A38-8155-DFCDF46E964B}" srcOrd="7" destOrd="0" presId="urn:microsoft.com/office/officeart/2005/8/layout/vProcess5"/>
    <dgm:cxn modelId="{F7BA9598-3845-4D29-83B7-4B3982EAFA98}" type="presParOf" srcId="{B4057F7B-AB24-4C2A-958E-64070BF5642C}" destId="{30868047-DD2D-49F3-BB6A-FF471DA5CC26}" srcOrd="8" destOrd="0" presId="urn:microsoft.com/office/officeart/2005/8/layout/vProcess5"/>
    <dgm:cxn modelId="{DC66FC3E-541B-4817-80D4-2DB4AD57CEDF}" type="presParOf" srcId="{B4057F7B-AB24-4C2A-958E-64070BF5642C}" destId="{1A342326-689E-4AE3-BC5B-FCBE0D9F0D75}" srcOrd="9" destOrd="0" presId="urn:microsoft.com/office/officeart/2005/8/layout/vProcess5"/>
    <dgm:cxn modelId="{420CE705-B259-4F7D-BDBA-A8FAE67E0A39}" type="presParOf" srcId="{B4057F7B-AB24-4C2A-958E-64070BF5642C}" destId="{F0A22F24-F172-43DC-B40E-E2FD5CF66823}" srcOrd="10" destOrd="0" presId="urn:microsoft.com/office/officeart/2005/8/layout/vProcess5"/>
    <dgm:cxn modelId="{4B5F824D-C656-48A8-98EB-768DD0269063}" type="presParOf" srcId="{B4057F7B-AB24-4C2A-958E-64070BF5642C}" destId="{06A18FB9-DEA3-4D4C-9FF7-528DFE008B86}" srcOrd="11" destOrd="0" presId="urn:microsoft.com/office/officeart/2005/8/layout/vProcess5"/>
    <dgm:cxn modelId="{41B762DC-0F7A-4976-BA23-21BF0717FC75}" type="presParOf" srcId="{B4057F7B-AB24-4C2A-958E-64070BF5642C}" destId="{9B5A383B-62D0-4A26-BFA1-48A92BC124D3}" srcOrd="12" destOrd="0" presId="urn:microsoft.com/office/officeart/2005/8/layout/vProcess5"/>
    <dgm:cxn modelId="{BB39931C-D4DB-41E2-B03F-EEB7423F42CF}" type="presParOf" srcId="{B4057F7B-AB24-4C2A-958E-64070BF5642C}" destId="{CA502148-EBDB-4A81-9DE2-A95D1EAD698E}" srcOrd="13" destOrd="0" presId="urn:microsoft.com/office/officeart/2005/8/layout/vProcess5"/>
    <dgm:cxn modelId="{0C963DAF-BB67-4856-8838-B9A8C5ECE2FD}" type="presParOf" srcId="{B4057F7B-AB24-4C2A-958E-64070BF5642C}" destId="{8D45435A-0D4B-4FDF-9B6D-7334B09DCE1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E67E9-AAEC-4D2B-9279-55CC73BD7C45}">
      <dsp:nvSpPr>
        <dsp:cNvPr id="0" name=""/>
        <dsp:cNvSpPr/>
      </dsp:nvSpPr>
      <dsp:spPr>
        <a:xfrm>
          <a:off x="4263899" y="1836"/>
          <a:ext cx="1544249" cy="15442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Planning</a:t>
          </a:r>
          <a:endParaRPr lang="en-US" sz="1400" kern="1200" dirty="0"/>
        </a:p>
      </dsp:txBody>
      <dsp:txXfrm>
        <a:off x="4490049" y="227986"/>
        <a:ext cx="1091949" cy="1091949"/>
      </dsp:txXfrm>
    </dsp:sp>
    <dsp:sp modelId="{B318500F-E311-4539-BE21-F2A04484196B}">
      <dsp:nvSpPr>
        <dsp:cNvPr id="0" name=""/>
        <dsp:cNvSpPr/>
      </dsp:nvSpPr>
      <dsp:spPr>
        <a:xfrm rot="1542857">
          <a:off x="5865294" y="1011874"/>
          <a:ext cx="411776" cy="521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871411" y="1089312"/>
        <a:ext cx="288243" cy="312710"/>
      </dsp:txXfrm>
    </dsp:sp>
    <dsp:sp modelId="{C834FED6-9B10-4369-9A3F-D44F28F4360B}">
      <dsp:nvSpPr>
        <dsp:cNvPr id="0" name=""/>
        <dsp:cNvSpPr/>
      </dsp:nvSpPr>
      <dsp:spPr>
        <a:xfrm>
          <a:off x="6355215" y="1008961"/>
          <a:ext cx="1544249" cy="1544249"/>
        </a:xfrm>
        <a:prstGeom prst="ellipse">
          <a:avLst/>
        </a:prstGeom>
        <a:solidFill>
          <a:schemeClr val="accent4">
            <a:hueOff val="-222242"/>
            <a:satOff val="-9091"/>
            <a:lumOff val="-3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</a:t>
          </a:r>
          <a:endParaRPr lang="en-US" sz="1400" kern="1200" dirty="0"/>
        </a:p>
      </dsp:txBody>
      <dsp:txXfrm>
        <a:off x="6581365" y="1235111"/>
        <a:ext cx="1091949" cy="1091949"/>
      </dsp:txXfrm>
    </dsp:sp>
    <dsp:sp modelId="{B39A84A6-AFB3-4D23-BE0A-7E457836BBED}">
      <dsp:nvSpPr>
        <dsp:cNvPr id="0" name=""/>
        <dsp:cNvSpPr/>
      </dsp:nvSpPr>
      <dsp:spPr>
        <a:xfrm rot="4619465">
          <a:off x="7184227" y="2627372"/>
          <a:ext cx="397675" cy="521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22242"/>
            <a:satOff val="-9091"/>
            <a:lumOff val="-37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230450" y="2673489"/>
        <a:ext cx="278373" cy="312710"/>
      </dsp:txXfrm>
    </dsp:sp>
    <dsp:sp modelId="{4CAD559A-5A3E-4079-83CA-D5DF065B2380}">
      <dsp:nvSpPr>
        <dsp:cNvPr id="0" name=""/>
        <dsp:cNvSpPr/>
      </dsp:nvSpPr>
      <dsp:spPr>
        <a:xfrm>
          <a:off x="6871731" y="3244651"/>
          <a:ext cx="1544249" cy="1544249"/>
        </a:xfrm>
        <a:prstGeom prst="ellipse">
          <a:avLst/>
        </a:prstGeom>
        <a:solidFill>
          <a:schemeClr val="accent4">
            <a:hueOff val="-444484"/>
            <a:satOff val="-18182"/>
            <a:lumOff val="-75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Coding</a:t>
          </a:r>
        </a:p>
      </dsp:txBody>
      <dsp:txXfrm>
        <a:off x="7097881" y="3470801"/>
        <a:ext cx="1091949" cy="1091949"/>
      </dsp:txXfrm>
    </dsp:sp>
    <dsp:sp modelId="{2E68B82A-3B12-4992-B5D8-CA61E9056663}">
      <dsp:nvSpPr>
        <dsp:cNvPr id="0" name=""/>
        <dsp:cNvSpPr/>
      </dsp:nvSpPr>
      <dsp:spPr>
        <a:xfrm rot="7689312">
          <a:off x="6716073" y="4667804"/>
          <a:ext cx="423122" cy="521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4484"/>
            <a:satOff val="-18182"/>
            <a:lumOff val="-75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6818752" y="4722133"/>
        <a:ext cx="296185" cy="312710"/>
      </dsp:txXfrm>
    </dsp:sp>
    <dsp:sp modelId="{6F4DC9E4-7113-4F66-ADC4-2E9FA30DFB1A}">
      <dsp:nvSpPr>
        <dsp:cNvPr id="0" name=""/>
        <dsp:cNvSpPr/>
      </dsp:nvSpPr>
      <dsp:spPr>
        <a:xfrm>
          <a:off x="5424492" y="5086726"/>
          <a:ext cx="1544249" cy="1544249"/>
        </a:xfrm>
        <a:prstGeom prst="ellipse">
          <a:avLst/>
        </a:prstGeom>
        <a:solidFill>
          <a:schemeClr val="accent4">
            <a:hueOff val="-666726"/>
            <a:satOff val="-27273"/>
            <a:lumOff val="-1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Testing</a:t>
          </a:r>
        </a:p>
      </dsp:txBody>
      <dsp:txXfrm>
        <a:off x="5650642" y="5312876"/>
        <a:ext cx="1091949" cy="1091949"/>
      </dsp:txXfrm>
    </dsp:sp>
    <dsp:sp modelId="{33D4DDE3-87AD-453E-A75D-F8D7EDDC6B21}">
      <dsp:nvSpPr>
        <dsp:cNvPr id="0" name=""/>
        <dsp:cNvSpPr/>
      </dsp:nvSpPr>
      <dsp:spPr>
        <a:xfrm rot="10800000">
          <a:off x="4841789" y="5598258"/>
          <a:ext cx="411776" cy="521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666726"/>
            <a:satOff val="-27273"/>
            <a:lumOff val="-112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4965322" y="5702495"/>
        <a:ext cx="288243" cy="312710"/>
      </dsp:txXfrm>
    </dsp:sp>
    <dsp:sp modelId="{F7CF003A-892A-4D73-9F44-51093B14BA2C}">
      <dsp:nvSpPr>
        <dsp:cNvPr id="0" name=""/>
        <dsp:cNvSpPr/>
      </dsp:nvSpPr>
      <dsp:spPr>
        <a:xfrm>
          <a:off x="3103306" y="5086726"/>
          <a:ext cx="1544249" cy="1544249"/>
        </a:xfrm>
        <a:prstGeom prst="ellipse">
          <a:avLst/>
        </a:prstGeom>
        <a:solidFill>
          <a:schemeClr val="accent4">
            <a:hueOff val="-888969"/>
            <a:satOff val="-36365"/>
            <a:lumOff val="-150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Deployment</a:t>
          </a:r>
        </a:p>
      </dsp:txBody>
      <dsp:txXfrm>
        <a:off x="3329456" y="5312876"/>
        <a:ext cx="1091949" cy="1091949"/>
      </dsp:txXfrm>
    </dsp:sp>
    <dsp:sp modelId="{C786C6B3-E9F5-4CB8-B695-D75F1177F94E}">
      <dsp:nvSpPr>
        <dsp:cNvPr id="0" name=""/>
        <dsp:cNvSpPr/>
      </dsp:nvSpPr>
      <dsp:spPr>
        <a:xfrm rot="13885714">
          <a:off x="2953191" y="4699982"/>
          <a:ext cx="411776" cy="521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888969"/>
            <a:satOff val="-36365"/>
            <a:lumOff val="-150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3053468" y="4852510"/>
        <a:ext cx="288243" cy="312710"/>
      </dsp:txXfrm>
    </dsp:sp>
    <dsp:sp modelId="{DFABB5B5-F889-49F4-83FA-F18C4EAD2D87}">
      <dsp:nvSpPr>
        <dsp:cNvPr id="0" name=""/>
        <dsp:cNvSpPr/>
      </dsp:nvSpPr>
      <dsp:spPr>
        <a:xfrm>
          <a:off x="1656070" y="3271949"/>
          <a:ext cx="1544249" cy="1544249"/>
        </a:xfrm>
        <a:prstGeom prst="ellipse">
          <a:avLst/>
        </a:prstGeom>
        <a:solidFill>
          <a:schemeClr val="accent4">
            <a:hueOff val="-1111211"/>
            <a:satOff val="-45456"/>
            <a:lumOff val="-187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Operation</a:t>
          </a:r>
          <a:endParaRPr lang="en-US" sz="1700" kern="1200" dirty="0"/>
        </a:p>
      </dsp:txBody>
      <dsp:txXfrm>
        <a:off x="1882220" y="3498099"/>
        <a:ext cx="1091949" cy="1091949"/>
      </dsp:txXfrm>
    </dsp:sp>
    <dsp:sp modelId="{563E51FB-A669-4381-AC78-5D2329CC7C8A}">
      <dsp:nvSpPr>
        <dsp:cNvPr id="0" name=""/>
        <dsp:cNvSpPr/>
      </dsp:nvSpPr>
      <dsp:spPr>
        <a:xfrm rot="16971429">
          <a:off x="2477970" y="2663350"/>
          <a:ext cx="411776" cy="521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111211"/>
            <a:satOff val="-45456"/>
            <a:lumOff val="-187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525992" y="2827805"/>
        <a:ext cx="288243" cy="312710"/>
      </dsp:txXfrm>
    </dsp:sp>
    <dsp:sp modelId="{E63936EE-6A24-480D-8DE3-95145AA2BABF}">
      <dsp:nvSpPr>
        <dsp:cNvPr id="0" name=""/>
        <dsp:cNvSpPr/>
      </dsp:nvSpPr>
      <dsp:spPr>
        <a:xfrm>
          <a:off x="2172583" y="1008961"/>
          <a:ext cx="1544249" cy="1544249"/>
        </a:xfrm>
        <a:prstGeom prst="ellipse">
          <a:avLst/>
        </a:prstGeom>
        <a:solidFill>
          <a:schemeClr val="accent4">
            <a:hueOff val="-1333453"/>
            <a:satOff val="-54547"/>
            <a:lumOff val="-2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Monitoring</a:t>
          </a:r>
          <a:endParaRPr lang="en-US" sz="1050" kern="1200" dirty="0"/>
        </a:p>
      </dsp:txBody>
      <dsp:txXfrm>
        <a:off x="2398733" y="1235111"/>
        <a:ext cx="1091949" cy="1091949"/>
      </dsp:txXfrm>
    </dsp:sp>
    <dsp:sp modelId="{E59D2159-37AD-497A-AA1A-0A0CFC7ECD29}">
      <dsp:nvSpPr>
        <dsp:cNvPr id="0" name=""/>
        <dsp:cNvSpPr/>
      </dsp:nvSpPr>
      <dsp:spPr>
        <a:xfrm rot="20057143">
          <a:off x="3773977" y="1021987"/>
          <a:ext cx="411776" cy="521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333453"/>
            <a:satOff val="-54547"/>
            <a:lumOff val="-2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780094" y="1153023"/>
        <a:ext cx="288243" cy="312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9A1DD-7A1F-4D3D-88DB-FC75F8655FD1}">
      <dsp:nvSpPr>
        <dsp:cNvPr id="0" name=""/>
        <dsp:cNvSpPr/>
      </dsp:nvSpPr>
      <dsp:spPr>
        <a:xfrm>
          <a:off x="0" y="0"/>
          <a:ext cx="2671179" cy="5505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Requirements	</a:t>
          </a:r>
        </a:p>
      </dsp:txBody>
      <dsp:txXfrm>
        <a:off x="16126" y="16126"/>
        <a:ext cx="2012641" cy="518328"/>
      </dsp:txXfrm>
    </dsp:sp>
    <dsp:sp modelId="{C93DAE67-9F37-49E7-B010-520875EA4BEF}">
      <dsp:nvSpPr>
        <dsp:cNvPr id="0" name=""/>
        <dsp:cNvSpPr/>
      </dsp:nvSpPr>
      <dsp:spPr>
        <a:xfrm>
          <a:off x="199471" y="627050"/>
          <a:ext cx="2671179" cy="550580"/>
        </a:xfrm>
        <a:prstGeom prst="roundRect">
          <a:avLst>
            <a:gd name="adj" fmla="val 10000"/>
          </a:avLst>
        </a:prstGeom>
        <a:solidFill>
          <a:schemeClr val="accent2">
            <a:hueOff val="1705722"/>
            <a:satOff val="6664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Analysis</a:t>
          </a:r>
        </a:p>
      </dsp:txBody>
      <dsp:txXfrm>
        <a:off x="215597" y="643176"/>
        <a:ext cx="2081578" cy="518328"/>
      </dsp:txXfrm>
    </dsp:sp>
    <dsp:sp modelId="{265EEF8A-1958-4054-AAF9-33CC5DD27124}">
      <dsp:nvSpPr>
        <dsp:cNvPr id="0" name=""/>
        <dsp:cNvSpPr/>
      </dsp:nvSpPr>
      <dsp:spPr>
        <a:xfrm>
          <a:off x="458108" y="1266846"/>
          <a:ext cx="2671179" cy="550580"/>
        </a:xfrm>
        <a:prstGeom prst="roundRect">
          <a:avLst>
            <a:gd name="adj" fmla="val 10000"/>
          </a:avLst>
        </a:prstGeom>
        <a:solidFill>
          <a:schemeClr val="accent2">
            <a:hueOff val="3411443"/>
            <a:satOff val="13328"/>
            <a:lumOff val="9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</a:t>
          </a:r>
        </a:p>
      </dsp:txBody>
      <dsp:txXfrm>
        <a:off x="474234" y="1282972"/>
        <a:ext cx="2081578" cy="518328"/>
      </dsp:txXfrm>
    </dsp:sp>
    <dsp:sp modelId="{6B49587A-59CE-46EA-9977-ECCFABE33C2E}">
      <dsp:nvSpPr>
        <dsp:cNvPr id="0" name=""/>
        <dsp:cNvSpPr/>
      </dsp:nvSpPr>
      <dsp:spPr>
        <a:xfrm>
          <a:off x="598413" y="1881151"/>
          <a:ext cx="2671179" cy="550580"/>
        </a:xfrm>
        <a:prstGeom prst="roundRect">
          <a:avLst>
            <a:gd name="adj" fmla="val 10000"/>
          </a:avLst>
        </a:prstGeom>
        <a:solidFill>
          <a:schemeClr val="accent2">
            <a:hueOff val="5117164"/>
            <a:satOff val="19992"/>
            <a:lumOff val="1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Implementation</a:t>
          </a:r>
        </a:p>
      </dsp:txBody>
      <dsp:txXfrm>
        <a:off x="614539" y="1897277"/>
        <a:ext cx="2081578" cy="518328"/>
      </dsp:txXfrm>
    </dsp:sp>
    <dsp:sp modelId="{C58F6E10-31A9-4C39-BACC-7FF35ECB45A7}">
      <dsp:nvSpPr>
        <dsp:cNvPr id="0" name=""/>
        <dsp:cNvSpPr/>
      </dsp:nvSpPr>
      <dsp:spPr>
        <a:xfrm>
          <a:off x="797884" y="2508202"/>
          <a:ext cx="2671179" cy="550580"/>
        </a:xfrm>
        <a:prstGeom prst="roundRect">
          <a:avLst>
            <a:gd name="adj" fmla="val 10000"/>
          </a:avLst>
        </a:prstGeom>
        <a:solidFill>
          <a:schemeClr val="accent2">
            <a:hueOff val="6822886"/>
            <a:satOff val="26656"/>
            <a:lumOff val="19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Testing</a:t>
          </a:r>
        </a:p>
      </dsp:txBody>
      <dsp:txXfrm>
        <a:off x="814010" y="2524328"/>
        <a:ext cx="2081578" cy="518328"/>
      </dsp:txXfrm>
    </dsp:sp>
    <dsp:sp modelId="{33B1167F-2203-4AF4-ABAE-AF50E6665379}">
      <dsp:nvSpPr>
        <dsp:cNvPr id="0" name=""/>
        <dsp:cNvSpPr/>
      </dsp:nvSpPr>
      <dsp:spPr>
        <a:xfrm>
          <a:off x="2313301" y="402229"/>
          <a:ext cx="357877" cy="3578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393823" y="402229"/>
        <a:ext cx="196833" cy="269302"/>
      </dsp:txXfrm>
    </dsp:sp>
    <dsp:sp modelId="{A71B4939-99CD-4A38-8155-DFCDF46E964B}">
      <dsp:nvSpPr>
        <dsp:cNvPr id="0" name=""/>
        <dsp:cNvSpPr/>
      </dsp:nvSpPr>
      <dsp:spPr>
        <a:xfrm>
          <a:off x="2512772" y="1029280"/>
          <a:ext cx="357877" cy="3578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354387"/>
            <a:satOff val="4536"/>
            <a:lumOff val="45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354387"/>
              <a:satOff val="4536"/>
              <a:lumOff val="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593294" y="1029280"/>
        <a:ext cx="196833" cy="269302"/>
      </dsp:txXfrm>
    </dsp:sp>
    <dsp:sp modelId="{30868047-DD2D-49F3-BB6A-FF471DA5CC26}">
      <dsp:nvSpPr>
        <dsp:cNvPr id="0" name=""/>
        <dsp:cNvSpPr/>
      </dsp:nvSpPr>
      <dsp:spPr>
        <a:xfrm>
          <a:off x="2712244" y="1647154"/>
          <a:ext cx="357877" cy="3578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708774"/>
            <a:satOff val="9071"/>
            <a:lumOff val="90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708774"/>
              <a:satOff val="9071"/>
              <a:lumOff val="9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792766" y="1647154"/>
        <a:ext cx="196833" cy="269302"/>
      </dsp:txXfrm>
    </dsp:sp>
    <dsp:sp modelId="{1A342326-689E-4AE3-BC5B-FCBE0D9F0D75}">
      <dsp:nvSpPr>
        <dsp:cNvPr id="0" name=""/>
        <dsp:cNvSpPr/>
      </dsp:nvSpPr>
      <dsp:spPr>
        <a:xfrm>
          <a:off x="2911715" y="2280322"/>
          <a:ext cx="357877" cy="3578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063161"/>
            <a:satOff val="13607"/>
            <a:lumOff val="13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063161"/>
              <a:satOff val="13607"/>
              <a:lumOff val="1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992237" y="2280322"/>
        <a:ext cx="196833" cy="269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SDLC Agile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Roles on a Scrum team	</a:t>
            </a:r>
          </a:p>
          <a:p>
            <a:r>
              <a:rPr lang="en-US" dirty="0"/>
              <a:t>Phases of the SDLC</a:t>
            </a:r>
          </a:p>
          <a:p>
            <a:r>
              <a:rPr lang="en-US" dirty="0"/>
              <a:t>Waterfall Approach</a:t>
            </a:r>
          </a:p>
          <a:p>
            <a:r>
              <a:rPr lang="en-US" dirty="0"/>
              <a:t>Waterfall vs. Agile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9770" y="660358"/>
            <a:ext cx="7750629" cy="1516785"/>
          </a:xfrm>
        </p:spPr>
        <p:txBody>
          <a:bodyPr>
            <a:normAutofit/>
          </a:bodyPr>
          <a:lstStyle/>
          <a:p>
            <a:r>
              <a:rPr lang="en-US" sz="4400" dirty="0"/>
              <a:t>Roles on a Scrum Team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628A27-75CB-47F4-9492-A37BEA2AE385}"/>
              </a:ext>
            </a:extLst>
          </p:cNvPr>
          <p:cNvSpPr txBox="1"/>
          <p:nvPr/>
        </p:nvSpPr>
        <p:spPr>
          <a:xfrm>
            <a:off x="4789714" y="2452914"/>
            <a:ext cx="680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Scrum Master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Leader for the scrum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Makes sure the team follows scrum practices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Facilitates scrum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Product Owner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Maximizes the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Oversees the development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Manages the product backlog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Create the products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Ensures the quality of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C530DA-7145-44DA-92BB-2505FB942866}"/>
              </a:ext>
            </a:extLst>
          </p:cNvPr>
          <p:cNvSpPr/>
          <p:nvPr/>
        </p:nvSpPr>
        <p:spPr>
          <a:xfrm>
            <a:off x="0" y="0"/>
            <a:ext cx="5063319" cy="6858000"/>
          </a:xfrm>
          <a:prstGeom prst="rect">
            <a:avLst/>
          </a:prstGeom>
          <a:solidFill>
            <a:srgbClr val="385E88"/>
          </a:solidFill>
          <a:ln>
            <a:solidFill>
              <a:srgbClr val="385E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971C3C-6F71-B6AC-C2B7-31201EFF2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556402"/>
              </p:ext>
            </p:extLst>
          </p:nvPr>
        </p:nvGraphicFramePr>
        <p:xfrm>
          <a:off x="914401" y="112594"/>
          <a:ext cx="10072048" cy="663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8C2B32-0B92-F43E-3EA7-1F3D95F1F519}"/>
              </a:ext>
            </a:extLst>
          </p:cNvPr>
          <p:cNvSpPr txBox="1"/>
          <p:nvPr/>
        </p:nvSpPr>
        <p:spPr>
          <a:xfrm>
            <a:off x="4179627" y="3167390"/>
            <a:ext cx="6093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Phases of the SDLC</a:t>
            </a:r>
          </a:p>
        </p:txBody>
      </p:sp>
    </p:spTree>
    <p:extLst>
      <p:ext uri="{BB962C8B-B14F-4D97-AF65-F5344CB8AC3E}">
        <p14:creationId xmlns:p14="http://schemas.microsoft.com/office/powerpoint/2010/main" val="2858474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1633" y="216739"/>
            <a:ext cx="6594768" cy="1365317"/>
          </a:xfrm>
        </p:spPr>
        <p:txBody>
          <a:bodyPr>
            <a:normAutofit fontScale="90000"/>
          </a:bodyPr>
          <a:lstStyle/>
          <a:p>
            <a:r>
              <a:rPr lang="en-US" dirty="0"/>
              <a:t>Phases of the SDLC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7669" y="2164560"/>
            <a:ext cx="7518462" cy="414915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Planning – creates the timeline, gathering of requirements, stakeholder 	         input</a:t>
            </a:r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Designing – pseudocode is developed, entity relationship diagrams 		            are constructed, and screen layouts are discussed</a:t>
            </a:r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Coding – actual code is developed the user interface is created, data 	     	       structures are created</a:t>
            </a:r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Testing – includes debugging, new version of the project is made (if 		      needed), pass/fail requirements are created</a:t>
            </a:r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Deployment – product is released</a:t>
            </a:r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Operation – performance metrics are tracked and updates are released 	            as needed</a:t>
            </a:r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Monitoring – ensures optimum performance by monitoring user 		             experience </a:t>
            </a:r>
          </a:p>
          <a:p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76A0556-2CF5-C504-C10D-4D45C710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5593" y="-37771"/>
            <a:ext cx="4078577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36" y="350201"/>
            <a:ext cx="7221939" cy="1988706"/>
          </a:xfrm>
        </p:spPr>
        <p:txBody>
          <a:bodyPr/>
          <a:lstStyle/>
          <a:p>
            <a:r>
              <a:rPr lang="en-US" dirty="0"/>
              <a:t>Waterfall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6466" y="1344554"/>
            <a:ext cx="5543266" cy="26865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Linear and sequential development model.</a:t>
            </a:r>
          </a:p>
          <a:p>
            <a:r>
              <a:rPr lang="en-US" dirty="0"/>
              <a:t>Plan-driven. The project is planned down to the last detail for the entire development process.</a:t>
            </a:r>
          </a:p>
          <a:p>
            <a:r>
              <a:rPr lang="en-US" dirty="0"/>
              <a:t>No going back to phases of the project. Everything is completed and done in its own phase.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4EFD774-B53D-9EEE-40F2-BB31255E9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093444"/>
              </p:ext>
            </p:extLst>
          </p:nvPr>
        </p:nvGraphicFramePr>
        <p:xfrm>
          <a:off x="1703567" y="3025164"/>
          <a:ext cx="3469064" cy="3058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ADF76645-420E-580A-82AB-E1C722886D28}"/>
              </a:ext>
            </a:extLst>
          </p:cNvPr>
          <p:cNvGrpSpPr/>
          <p:nvPr/>
        </p:nvGrpSpPr>
        <p:grpSpPr>
          <a:xfrm>
            <a:off x="2689746" y="5986021"/>
            <a:ext cx="2660306" cy="734184"/>
            <a:chOff x="3280012" y="4954692"/>
            <a:chExt cx="3472347" cy="8519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052F93-506B-4FFE-5A0A-DAAF5B077BA5}"/>
                </a:ext>
              </a:extLst>
            </p:cNvPr>
            <p:cNvGrpSpPr/>
            <p:nvPr/>
          </p:nvGrpSpPr>
          <p:grpSpPr>
            <a:xfrm>
              <a:off x="3283295" y="5130307"/>
              <a:ext cx="3469064" cy="657094"/>
              <a:chOff x="1036213" y="2993432"/>
              <a:chExt cx="3469064" cy="65709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EC3063F-4271-A7DB-2BE8-CD95B6618645}"/>
                  </a:ext>
                </a:extLst>
              </p:cNvPr>
              <p:cNvSpPr/>
              <p:nvPr/>
            </p:nvSpPr>
            <p:spPr>
              <a:xfrm>
                <a:off x="1036213" y="2993432"/>
                <a:ext cx="3469064" cy="65709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: Rounded Corners 4">
                <a:extLst>
                  <a:ext uri="{FF2B5EF4-FFF2-40B4-BE49-F238E27FC236}">
                    <a16:creationId xmlns:a16="http://schemas.microsoft.com/office/drawing/2014/main" id="{489D4D2C-B12F-B0A4-D475-2D2F050517B1}"/>
                  </a:ext>
                </a:extLst>
              </p:cNvPr>
              <p:cNvSpPr txBox="1"/>
              <p:nvPr/>
            </p:nvSpPr>
            <p:spPr>
              <a:xfrm>
                <a:off x="1055459" y="3012678"/>
                <a:ext cx="2744406" cy="6186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marL="0" lvl="0" indent="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700" kern="12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E8FEA7-941F-C2BA-3657-7AFE02702A15}"/>
                </a:ext>
              </a:extLst>
            </p:cNvPr>
            <p:cNvGrpSpPr/>
            <p:nvPr/>
          </p:nvGrpSpPr>
          <p:grpSpPr>
            <a:xfrm>
              <a:off x="3280012" y="5149553"/>
              <a:ext cx="3469064" cy="657094"/>
              <a:chOff x="1036213" y="2993432"/>
              <a:chExt cx="3469064" cy="657094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E27E8E8B-4DE8-9CD5-EBEA-0E9F9EE05D68}"/>
                  </a:ext>
                </a:extLst>
              </p:cNvPr>
              <p:cNvSpPr/>
              <p:nvPr/>
            </p:nvSpPr>
            <p:spPr>
              <a:xfrm>
                <a:off x="1036213" y="2993432"/>
                <a:ext cx="3469064" cy="65709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: Rounded Corners 4">
                <a:extLst>
                  <a:ext uri="{FF2B5EF4-FFF2-40B4-BE49-F238E27FC236}">
                    <a16:creationId xmlns:a16="http://schemas.microsoft.com/office/drawing/2014/main" id="{5B7275F5-704F-08D4-D464-85D67508BDDF}"/>
                  </a:ext>
                </a:extLst>
              </p:cNvPr>
              <p:cNvSpPr txBox="1"/>
              <p:nvPr/>
            </p:nvSpPr>
            <p:spPr>
              <a:xfrm>
                <a:off x="1055459" y="3012678"/>
                <a:ext cx="2744406" cy="61860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marL="0" lvl="0" indent="0" algn="l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Maintenance</a:t>
                </a:r>
                <a:endParaRPr lang="en-US" sz="2700" kern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3F50A92-9469-608A-70DE-5DECDAEA1BCA}"/>
                </a:ext>
              </a:extLst>
            </p:cNvPr>
            <p:cNvGrpSpPr/>
            <p:nvPr/>
          </p:nvGrpSpPr>
          <p:grpSpPr>
            <a:xfrm>
              <a:off x="6073514" y="4954692"/>
              <a:ext cx="427111" cy="427111"/>
              <a:chOff x="3819112" y="2721467"/>
              <a:chExt cx="427111" cy="427111"/>
            </a:xfrm>
          </p:grpSpPr>
          <p:sp>
            <p:nvSpPr>
              <p:cNvPr id="8" name="Arrow: Down 7">
                <a:extLst>
                  <a:ext uri="{FF2B5EF4-FFF2-40B4-BE49-F238E27FC236}">
                    <a16:creationId xmlns:a16="http://schemas.microsoft.com/office/drawing/2014/main" id="{FFB0E328-C515-136E-E7DD-9BB555E7FFB2}"/>
                  </a:ext>
                </a:extLst>
              </p:cNvPr>
              <p:cNvSpPr/>
              <p:nvPr/>
            </p:nvSpPr>
            <p:spPr>
              <a:xfrm>
                <a:off x="3819112" y="2721467"/>
                <a:ext cx="427111" cy="427111"/>
              </a:xfrm>
              <a:prstGeom prst="downArrow">
                <a:avLst>
                  <a:gd name="adj1" fmla="val 55000"/>
                  <a:gd name="adj2" fmla="val 45000"/>
                </a:avLst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Arrow: Down 4">
                <a:extLst>
                  <a:ext uri="{FF2B5EF4-FFF2-40B4-BE49-F238E27FC236}">
                    <a16:creationId xmlns:a16="http://schemas.microsoft.com/office/drawing/2014/main" id="{0A441F4B-B050-EA2A-A423-04354504B34D}"/>
                  </a:ext>
                </a:extLst>
              </p:cNvPr>
              <p:cNvSpPr txBox="1"/>
              <p:nvPr/>
            </p:nvSpPr>
            <p:spPr>
              <a:xfrm>
                <a:off x="3915212" y="2721467"/>
                <a:ext cx="234911" cy="3214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130" tIns="24130" rIns="24130" bIns="2413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9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Waterfall vs. Agile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Waterfall</a:t>
            </a:r>
          </a:p>
          <a:p>
            <a:pPr lvl="1"/>
            <a:r>
              <a:rPr lang="en-US" dirty="0"/>
              <a:t>Not adaptive</a:t>
            </a:r>
          </a:p>
          <a:p>
            <a:pPr lvl="1"/>
            <a:r>
              <a:rPr lang="en-US" dirty="0"/>
              <a:t>Linear path</a:t>
            </a:r>
          </a:p>
          <a:p>
            <a:pPr lvl="1"/>
            <a:r>
              <a:rPr lang="en-US" dirty="0"/>
              <a:t>Not as much customer involvement</a:t>
            </a:r>
          </a:p>
          <a:p>
            <a:pPr lvl="1"/>
            <a:r>
              <a:rPr lang="en-US" dirty="0"/>
              <a:t>Predictable</a:t>
            </a:r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Agile</a:t>
            </a:r>
          </a:p>
          <a:p>
            <a:pPr lvl="1"/>
            <a:r>
              <a:rPr lang="en-US" dirty="0"/>
              <a:t>Room for adaptivity</a:t>
            </a:r>
          </a:p>
          <a:p>
            <a:pPr lvl="1"/>
            <a:r>
              <a:rPr lang="en-US" dirty="0"/>
              <a:t>Stakeholder involvement</a:t>
            </a:r>
          </a:p>
          <a:p>
            <a:pPr lvl="1"/>
            <a:r>
              <a:rPr lang="en-US" dirty="0"/>
              <a:t>Open communication</a:t>
            </a:r>
          </a:p>
          <a:p>
            <a:pPr lvl="1"/>
            <a:r>
              <a:rPr lang="en-US" dirty="0"/>
              <a:t>Sprint based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2394" y="380512"/>
            <a:ext cx="5528217" cy="85997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0518" y="2572561"/>
            <a:ext cx="8831482" cy="2029969"/>
          </a:xfrm>
        </p:spPr>
        <p:txBody>
          <a:bodyPr bIns="0">
            <a:normAutofit/>
          </a:bodyPr>
          <a:lstStyle/>
          <a:p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Cobb, C. G.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rPr>
              <a:t>(201).5 </a:t>
            </a:r>
            <a:r>
              <a:rPr lang="en-US" b="0" i="1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The Project Manager’s Guide to Mastering Agile: Principles and 	Practices for an Adaptive Approach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. John Wiley &amp; Sons.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222743-2ECF-F901-7204-E4F05F28959E}"/>
              </a:ext>
            </a:extLst>
          </p:cNvPr>
          <p:cNvSpPr txBox="1">
            <a:spLocks/>
          </p:cNvSpPr>
          <p:nvPr/>
        </p:nvSpPr>
        <p:spPr>
          <a:xfrm>
            <a:off x="2058583" y="1399031"/>
            <a:ext cx="9651196" cy="2029969"/>
          </a:xfrm>
          <a:prstGeom prst="rect">
            <a:avLst/>
          </a:prstGeom>
        </p:spPr>
        <p:txBody>
          <a:bodyPr vert="horz" lIns="91440" tIns="4572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1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What is SDLC? Best Phases, Methodologies, and Benefits Revealed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</a:rPr>
              <a:t>. 	(n.d.). https://www.kellton.com/kellton-tech-blog/what-is-software-development-life-cycle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{72C5A1BA-3ECA-4C07-84E8-1A39D7D3AB27}tf33968143_win32</Template>
  <TotalTime>45</TotalTime>
  <Words>342</Words>
  <Application>Microsoft Office PowerPoint</Application>
  <PresentationFormat>Widescreen</PresentationFormat>
  <Paragraphs>76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Times New Roman</vt:lpstr>
      <vt:lpstr>Custom</vt:lpstr>
      <vt:lpstr>SDLC Agile Presentation</vt:lpstr>
      <vt:lpstr>Agenda</vt:lpstr>
      <vt:lpstr>Roles on a Scrum Team</vt:lpstr>
      <vt:lpstr>PowerPoint Presentation</vt:lpstr>
      <vt:lpstr>Phases of the SDLC</vt:lpstr>
      <vt:lpstr>Waterfall Approach</vt:lpstr>
      <vt:lpstr>Waterfall vs. Agile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SDLC Agile Presentation</dc:title>
  <dc:creator>IT TEST</dc:creator>
  <cp:lastModifiedBy>IT TEST</cp:lastModifiedBy>
  <cp:revision>1</cp:revision>
  <dcterms:created xsi:type="dcterms:W3CDTF">2024-02-26T02:54:33Z</dcterms:created>
  <dcterms:modified xsi:type="dcterms:W3CDTF">2024-02-26T03:39:54Z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